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gif" ContentType="image/gif"/>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charts/chart1.xml" ContentType="application/vnd.openxmlformats-officedocument.drawingml.chart+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2"/>
  </p:notesMasterIdLst>
  <p:sldIdLst>
    <p:sldId id="256" r:id="rId2"/>
    <p:sldId id="258" r:id="rId3"/>
    <p:sldId id="259" r:id="rId4"/>
    <p:sldId id="260" r:id="rId5"/>
    <p:sldId id="261" r:id="rId6"/>
    <p:sldId id="263" r:id="rId7"/>
    <p:sldId id="262" r:id="rId8"/>
    <p:sldId id="265" r:id="rId9"/>
    <p:sldId id="269" r:id="rId10"/>
    <p:sldId id="267" r:id="rId11"/>
  </p:sldIdLst>
  <p:sldSz cx="12192000" cy="6858000"/>
  <p:notesSz cx="6997700" cy="9271000"/>
  <p:custDataLst>
    <p:tags r:id="rId14"/>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326" userDrawn="1">
          <p15:clr>
            <a:srgbClr val="A4A3A4"/>
          </p15:clr>
        </p15:guide>
        <p15:guide id="2" orient="horz" pos="3741" userDrawn="1">
          <p15:clr>
            <a:srgbClr val="A4A3A4"/>
          </p15:clr>
        </p15:guide>
        <p15:guide id="3" orient="horz" pos="3984" userDrawn="1">
          <p15:clr>
            <a:srgbClr val="A4A3A4"/>
          </p15:clr>
        </p15:guide>
        <p15:guide id="4" orient="horz" pos="4163" userDrawn="1">
          <p15:clr>
            <a:srgbClr val="A4A3A4"/>
          </p15:clr>
        </p15:guide>
        <p15:guide id="5" orient="horz" pos="1092" userDrawn="1">
          <p15:clr>
            <a:srgbClr val="A4A3A4"/>
          </p15:clr>
        </p15:guide>
        <p15:guide id="6" orient="horz" pos="1289" userDrawn="1">
          <p15:clr>
            <a:srgbClr val="A4A3A4"/>
          </p15:clr>
        </p15:guide>
        <p15:guide id="7" pos="3743" userDrawn="1">
          <p15:clr>
            <a:srgbClr val="A4A3A4"/>
          </p15:clr>
        </p15:guide>
        <p15:guide id="8" pos="7481" userDrawn="1">
          <p15:clr>
            <a:srgbClr val="A4A3A4"/>
          </p15:clr>
        </p15:guide>
        <p15:guide id="9" pos="3939" userDrawn="1">
          <p15:clr>
            <a:srgbClr val="A4A3A4"/>
          </p15:clr>
        </p15:guide>
        <p15:guide id="10" pos="7201" userDrawn="1">
          <p15:clr>
            <a:srgbClr val="A4A3A4"/>
          </p15:clr>
        </p15:guide>
        <p15:guide id="11" pos="200" userDrawn="1">
          <p15:clr>
            <a:srgbClr val="A4A3A4"/>
          </p15:clr>
        </p15:guide>
        <p15:guide id="12" pos="300" userDrawn="1">
          <p15:clr>
            <a:srgbClr val="A4A3A4"/>
          </p15:clr>
        </p15:guide>
        <p15:guide id="13" pos="7397" userDrawn="1">
          <p15:clr>
            <a:srgbClr val="A4A3A4"/>
          </p15:clr>
        </p15:guide>
        <p15:guide id="14" pos="473"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TERRY, JENNIFER J" initials="TJJ" lastIdx="9" clrIdx="0">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prnPr/>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808080"/>
    <a:srgbClr val="8B00CC"/>
    <a:srgbClr val="FF0066"/>
    <a:srgbClr val="898989"/>
    <a:srgbClr val="ECECE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FABFCF23-3B69-468F-B69F-88F6DE6A72F2}" styleName="Medium Style 1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 styleId="{1E171933-4619-4E11-9A3F-F7608DF75F80}" styleName="Medium Style 1 - Accent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a:noFill/>
            </a:ln>
          </a:insideV>
        </a:tcBdr>
        <a:fill>
          <a:solidFill>
            <a:schemeClr val="lt1"/>
          </a:solidFill>
        </a:fill>
      </a:tcStyle>
    </a:wholeTbl>
    <a:band1H>
      <a:tcStyle>
        <a:tcBdr/>
        <a:fill>
          <a:solidFill>
            <a:schemeClr val="accent4">
              <a:tint val="20000"/>
            </a:schemeClr>
          </a:solidFill>
        </a:fill>
      </a:tcStyle>
    </a:band1H>
    <a:band1V>
      <a:tcStyle>
        <a:tcBdr/>
        <a:fill>
          <a:solidFill>
            <a:schemeClr val="accent4">
              <a:tint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solidFill>
            <a:schemeClr val="lt1"/>
          </a:solidFill>
        </a:fill>
      </a:tcStyle>
    </a:lastRow>
    <a:firstRow>
      <a:tcTxStyle b="on">
        <a:fontRef idx="minor">
          <a:scrgbClr r="0" g="0" b="0"/>
        </a:fontRef>
        <a:schemeClr val="lt1"/>
      </a:tcTxStyle>
      <a:tcStyle>
        <a:tcBdr/>
        <a:fill>
          <a:solidFill>
            <a:schemeClr val="accent4"/>
          </a:solidFill>
        </a:fill>
      </a:tcStyle>
    </a:firstRow>
  </a:tblStyle>
  <a:tblStyle styleId="{793D81CF-94F2-401A-BA57-92F5A7B2D0C5}" styleName="Medium Style 1">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lt1"/>
          </a:solidFill>
        </a:fill>
      </a:tcStyle>
    </a:lastRow>
    <a:firstRow>
      <a:tcTxStyle b="on">
        <a:fontRef idx="minor">
          <a:scrgbClr r="0" g="0" b="0"/>
        </a:fontRef>
        <a:schemeClr val="lt1"/>
      </a:tcTxStyle>
      <a:tcStyle>
        <a:tcBdr/>
        <a:fill>
          <a:solidFill>
            <a:schemeClr val="dk1"/>
          </a:solidFill>
        </a:fill>
      </a:tcStyle>
    </a:firstRow>
  </a:tblStyle>
  <a:tblStyle styleId="{E8B1032C-EA38-4F05-BA0D-38AFFFC7BED3}" styleName="Light Style 3 - Accent 6">
    <a:wholeTbl>
      <a:tcTxStyle>
        <a:fontRef idx="minor">
          <a:scrgbClr r="0" g="0" b="0"/>
        </a:fontRef>
        <a:schemeClr val="tx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noFill/>
        </a:fill>
      </a:tcStyle>
    </a:wholeTbl>
    <a:band1H>
      <a:tcStyle>
        <a:tcBdr/>
        <a:fill>
          <a:solidFill>
            <a:schemeClr val="accent6">
              <a:alpha val="20000"/>
            </a:schemeClr>
          </a:solidFill>
        </a:fill>
      </a:tcStyle>
    </a:band1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noFill/>
        </a:fill>
      </a:tcStyle>
    </a:lastRow>
    <a:firstRow>
      <a:tcTxStyle b="on"/>
      <a:tcStyle>
        <a:tcBdr>
          <a:bottom>
            <a:ln w="25400" cmpd="sng">
              <a:solidFill>
                <a:schemeClr val="accent6"/>
              </a:solidFill>
            </a:ln>
          </a:bottom>
        </a:tcBdr>
        <a:fill>
          <a:noFill/>
        </a:fill>
      </a:tcStyle>
    </a:firstRow>
  </a:tblStyle>
  <a:tblStyle styleId="{BDBED569-4797-4DF1-A0F4-6AAB3CD982D8}" styleName="Light Style 3 - Accent 5">
    <a:wholeTbl>
      <a:tcTxStyle>
        <a:fontRef idx="minor">
          <a:scrgbClr r="0" g="0" b="0"/>
        </a:fontRef>
        <a:schemeClr val="tx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noFill/>
        </a:fill>
      </a:tcStyle>
    </a:wholeTbl>
    <a:band1H>
      <a:tcStyle>
        <a:tcBdr/>
        <a:fill>
          <a:solidFill>
            <a:schemeClr val="accent5">
              <a:alpha val="20000"/>
            </a:schemeClr>
          </a:solidFill>
        </a:fill>
      </a:tcStyle>
    </a:band1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noFill/>
        </a:fill>
      </a:tcStyle>
    </a:lastRow>
    <a:firstRow>
      <a:tcTxStyle b="on"/>
      <a:tcStyle>
        <a:tcBdr>
          <a:bottom>
            <a:ln w="25400" cmpd="sng">
              <a:solidFill>
                <a:schemeClr val="accent5"/>
              </a:solidFill>
            </a:ln>
          </a:bottom>
        </a:tcBdr>
        <a:fill>
          <a:noFill/>
        </a:fill>
      </a:tcStyle>
    </a:firstRow>
  </a:tblStyle>
  <a:tblStyle styleId="{ED083AE6-46FA-4A59-8FB0-9F97EB10719F}" styleName="Light Style 3 - Accent 4">
    <a:wholeTbl>
      <a:tcTxStyle>
        <a:fontRef idx="minor">
          <a:scrgbClr r="0" g="0" b="0"/>
        </a:fontRef>
        <a:schemeClr val="tx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noFill/>
        </a:fill>
      </a:tcStyle>
    </a:wholeTbl>
    <a:band1H>
      <a:tcStyle>
        <a:tcBdr/>
        <a:fill>
          <a:solidFill>
            <a:schemeClr val="accent4">
              <a:alpha val="20000"/>
            </a:schemeClr>
          </a:solidFill>
        </a:fill>
      </a:tcStyle>
    </a:band1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noFill/>
        </a:fill>
      </a:tcStyle>
    </a:lastRow>
    <a:firstRow>
      <a:tcTxStyle b="on"/>
      <a:tcStyle>
        <a:tcBdr>
          <a:bottom>
            <a:ln w="25400" cmpd="sng">
              <a:solidFill>
                <a:schemeClr val="accent4"/>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9152" autoAdjust="0"/>
    <p:restoredTop sz="84740" autoAdjust="0"/>
  </p:normalViewPr>
  <p:slideViewPr>
    <p:cSldViewPr snapToGrid="0" snapToObjects="1" showGuides="1">
      <p:cViewPr varScale="1">
        <p:scale>
          <a:sx n="86" d="100"/>
          <a:sy n="86" d="100"/>
        </p:scale>
        <p:origin x="-880" y="-104"/>
      </p:cViewPr>
      <p:guideLst>
        <p:guide orient="horz" pos="326"/>
        <p:guide orient="horz" pos="3741"/>
        <p:guide orient="horz" pos="3984"/>
        <p:guide orient="horz" pos="4163"/>
        <p:guide orient="horz" pos="1092"/>
        <p:guide orient="horz" pos="1289"/>
        <p:guide pos="3743"/>
        <p:guide pos="7481"/>
        <p:guide pos="3939"/>
        <p:guide pos="7201"/>
        <p:guide pos="200"/>
        <p:guide pos="300"/>
        <p:guide pos="7397"/>
        <p:guide pos="473"/>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1" Type="http://schemas.openxmlformats.org/officeDocument/2006/relationships/slide" Target="slides/slide10.xml"/><Relationship Id="rId12" Type="http://schemas.openxmlformats.org/officeDocument/2006/relationships/notesMaster" Target="notesMasters/notesMaster1.xml"/><Relationship Id="rId13" Type="http://schemas.openxmlformats.org/officeDocument/2006/relationships/printerSettings" Target="printerSettings/printerSettings1.bin"/><Relationship Id="rId14" Type="http://schemas.openxmlformats.org/officeDocument/2006/relationships/tags" Target="tags/tag1.xml"/><Relationship Id="rId15" Type="http://schemas.openxmlformats.org/officeDocument/2006/relationships/commentAuthors" Target="commentAuthors.xml"/><Relationship Id="rId16" Type="http://schemas.openxmlformats.org/officeDocument/2006/relationships/presProps" Target="presProps.xml"/><Relationship Id="rId17" Type="http://schemas.openxmlformats.org/officeDocument/2006/relationships/viewProps" Target="viewProps.xml"/><Relationship Id="rId18" Type="http://schemas.openxmlformats.org/officeDocument/2006/relationships/theme" Target="theme/theme1.xml"/><Relationship Id="rId19" Type="http://schemas.openxmlformats.org/officeDocument/2006/relationships/tableStyles" Target="tableStyles.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10" Type="http://schemas.openxmlformats.org/officeDocument/2006/relationships/slide" Target="slides/slide9.xml"/></Relationships>
</file>

<file path=ppt/charts/_rels/chart1.xml.rels><?xml version="1.0" encoding="UTF-8" standalone="yes"?>
<Relationships xmlns="http://schemas.openxmlformats.org/package/2006/relationships"><Relationship Id="rId1" Type="http://schemas.openxmlformats.org/officeDocument/2006/relationships/oleObject" Target="file:///\\prod\atlanta\shared\GA00-AC\SHARED\AT&amp;T\Social\Quarterly%20Reviews\2015\Q2\Q2%20Social%20Review.xlsx"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view3D>
      <c:rotX val="15"/>
      <c:rotY val="20"/>
      <c:rAngAx val="1"/>
    </c:view3D>
    <c:floor>
      <c:thickness val="0"/>
    </c:floor>
    <c:sideWall>
      <c:thickness val="0"/>
    </c:sideWall>
    <c:backWall>
      <c:thickness val="0"/>
    </c:backWall>
    <c:plotArea>
      <c:layout/>
      <c:bar3DChart>
        <c:barDir val="col"/>
        <c:grouping val="clustered"/>
        <c:varyColors val="0"/>
        <c:ser>
          <c:idx val="0"/>
          <c:order val="0"/>
          <c:tx>
            <c:strRef>
              <c:f>'Traffic-Apps'!$B$53:$B$54</c:f>
              <c:strCache>
                <c:ptCount val="1"/>
                <c:pt idx="0">
                  <c:v>2014 Twitter Mentions</c:v>
                </c:pt>
              </c:strCache>
            </c:strRef>
          </c:tx>
          <c:invertIfNegative val="0"/>
          <c:cat>
            <c:strRef>
              <c:f>'Traffic-Apps'!$A$55:$A$59</c:f>
              <c:strCache>
                <c:ptCount val="5"/>
                <c:pt idx="0">
                  <c:v>Q1</c:v>
                </c:pt>
                <c:pt idx="1">
                  <c:v>Q2</c:v>
                </c:pt>
                <c:pt idx="2">
                  <c:v>Q3</c:v>
                </c:pt>
                <c:pt idx="3">
                  <c:v>Q4</c:v>
                </c:pt>
                <c:pt idx="4">
                  <c:v>Total</c:v>
                </c:pt>
              </c:strCache>
            </c:strRef>
          </c:cat>
          <c:val>
            <c:numRef>
              <c:f>'Traffic-Apps'!$B$55:$B$59</c:f>
              <c:numCache>
                <c:formatCode>General</c:formatCode>
                <c:ptCount val="5"/>
                <c:pt idx="0">
                  <c:v>62.0</c:v>
                </c:pt>
                <c:pt idx="1">
                  <c:v>92.0</c:v>
                </c:pt>
                <c:pt idx="2">
                  <c:v>474.0</c:v>
                </c:pt>
                <c:pt idx="3">
                  <c:v>674.0</c:v>
                </c:pt>
                <c:pt idx="4" formatCode="#,##0">
                  <c:v>1302.0</c:v>
                </c:pt>
              </c:numCache>
            </c:numRef>
          </c:val>
        </c:ser>
        <c:ser>
          <c:idx val="1"/>
          <c:order val="1"/>
          <c:tx>
            <c:strRef>
              <c:f>'Traffic-Apps'!$C$53:$C$54</c:f>
              <c:strCache>
                <c:ptCount val="1"/>
                <c:pt idx="0">
                  <c:v>2015 Twitter Mentions</c:v>
                </c:pt>
              </c:strCache>
            </c:strRef>
          </c:tx>
          <c:invertIfNegative val="0"/>
          <c:cat>
            <c:strRef>
              <c:f>'Traffic-Apps'!$A$55:$A$59</c:f>
              <c:strCache>
                <c:ptCount val="5"/>
                <c:pt idx="0">
                  <c:v>Q1</c:v>
                </c:pt>
                <c:pt idx="1">
                  <c:v>Q2</c:v>
                </c:pt>
                <c:pt idx="2">
                  <c:v>Q3</c:v>
                </c:pt>
                <c:pt idx="3">
                  <c:v>Q4</c:v>
                </c:pt>
                <c:pt idx="4">
                  <c:v>Total</c:v>
                </c:pt>
              </c:strCache>
            </c:strRef>
          </c:cat>
          <c:val>
            <c:numRef>
              <c:f>'Traffic-Apps'!$C$55:$C$59</c:f>
              <c:numCache>
                <c:formatCode>#,##0</c:formatCode>
                <c:ptCount val="5"/>
                <c:pt idx="0">
                  <c:v>1295.0</c:v>
                </c:pt>
                <c:pt idx="1">
                  <c:v>1802.0</c:v>
                </c:pt>
                <c:pt idx="4">
                  <c:v>3097.0</c:v>
                </c:pt>
              </c:numCache>
            </c:numRef>
          </c:val>
        </c:ser>
        <c:dLbls>
          <c:showLegendKey val="0"/>
          <c:showVal val="0"/>
          <c:showCatName val="0"/>
          <c:showSerName val="0"/>
          <c:showPercent val="0"/>
          <c:showBubbleSize val="0"/>
        </c:dLbls>
        <c:gapWidth val="150"/>
        <c:shape val="box"/>
        <c:axId val="-2095656920"/>
        <c:axId val="-2113735800"/>
        <c:axId val="0"/>
      </c:bar3DChart>
      <c:catAx>
        <c:axId val="-2095656920"/>
        <c:scaling>
          <c:orientation val="minMax"/>
        </c:scaling>
        <c:delete val="0"/>
        <c:axPos val="b"/>
        <c:numFmt formatCode="General" sourceLinked="0"/>
        <c:majorTickMark val="out"/>
        <c:minorTickMark val="none"/>
        <c:tickLblPos val="nextTo"/>
        <c:crossAx val="-2113735800"/>
        <c:crosses val="autoZero"/>
        <c:auto val="1"/>
        <c:lblAlgn val="ctr"/>
        <c:lblOffset val="100"/>
        <c:noMultiLvlLbl val="0"/>
      </c:catAx>
      <c:valAx>
        <c:axId val="-2113735800"/>
        <c:scaling>
          <c:orientation val="minMax"/>
        </c:scaling>
        <c:delete val="0"/>
        <c:axPos val="l"/>
        <c:majorGridlines/>
        <c:numFmt formatCode="General" sourceLinked="1"/>
        <c:majorTickMark val="out"/>
        <c:minorTickMark val="none"/>
        <c:tickLblPos val="nextTo"/>
        <c:crossAx val="-2095656920"/>
        <c:crosses val="autoZero"/>
        <c:crossBetween val="between"/>
      </c:valAx>
    </c:plotArea>
    <c:legend>
      <c:legendPos val="r"/>
      <c:legendEntry>
        <c:idx val="0"/>
        <c:txPr>
          <a:bodyPr/>
          <a:lstStyle/>
          <a:p>
            <a:pPr>
              <a:defRPr sz="1050"/>
            </a:pPr>
            <a:endParaRPr lang="en-US"/>
          </a:p>
        </c:txPr>
      </c:legendEntry>
      <c:legendEntry>
        <c:idx val="1"/>
        <c:txPr>
          <a:bodyPr/>
          <a:lstStyle/>
          <a:p>
            <a:pPr>
              <a:defRPr sz="1050"/>
            </a:pPr>
            <a:endParaRPr lang="en-US"/>
          </a:p>
        </c:txPr>
      </c:legendEntry>
      <c:layout/>
      <c:overlay val="0"/>
    </c:legend>
    <c:plotVisOnly val="1"/>
    <c:dispBlanksAs val="gap"/>
    <c:showDLblsOverMax val="0"/>
  </c:chart>
  <c:externalData r:id="rId1">
    <c:autoUpdate val="0"/>
  </c:externalData>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2337" cy="463550"/>
          </a:xfrm>
          <a:prstGeom prst="rect">
            <a:avLst/>
          </a:prstGeom>
        </p:spPr>
        <p:txBody>
          <a:bodyPr vert="horz" lIns="92309" tIns="46154" rIns="92309" bIns="46154" rtlCol="0"/>
          <a:lstStyle>
            <a:lvl1pPr algn="l">
              <a:defRPr sz="1200"/>
            </a:lvl1pPr>
          </a:lstStyle>
          <a:p>
            <a:endParaRPr lang="en-US"/>
          </a:p>
        </p:txBody>
      </p:sp>
      <p:sp>
        <p:nvSpPr>
          <p:cNvPr id="3" name="Date Placeholder 2"/>
          <p:cNvSpPr>
            <a:spLocks noGrp="1"/>
          </p:cNvSpPr>
          <p:nvPr>
            <p:ph type="dt" idx="1"/>
          </p:nvPr>
        </p:nvSpPr>
        <p:spPr>
          <a:xfrm>
            <a:off x="3963744" y="0"/>
            <a:ext cx="3032337" cy="463550"/>
          </a:xfrm>
          <a:prstGeom prst="rect">
            <a:avLst/>
          </a:prstGeom>
        </p:spPr>
        <p:txBody>
          <a:bodyPr vert="horz" lIns="92309" tIns="46154" rIns="92309" bIns="46154" rtlCol="0"/>
          <a:lstStyle>
            <a:lvl1pPr algn="r">
              <a:defRPr sz="1200"/>
            </a:lvl1pPr>
          </a:lstStyle>
          <a:p>
            <a:fld id="{C3B58700-9FA2-48CE-AC88-D71D45EB490A}" type="datetimeFigureOut">
              <a:rPr lang="en-US" smtClean="0"/>
              <a:pPr/>
              <a:t>9/23/15</a:t>
            </a:fld>
            <a:endParaRPr lang="en-US"/>
          </a:p>
        </p:txBody>
      </p:sp>
      <p:sp>
        <p:nvSpPr>
          <p:cNvPr id="4" name="Slide Image Placeholder 3"/>
          <p:cNvSpPr>
            <a:spLocks noGrp="1" noRot="1" noChangeAspect="1"/>
          </p:cNvSpPr>
          <p:nvPr>
            <p:ph type="sldImg" idx="2"/>
          </p:nvPr>
        </p:nvSpPr>
        <p:spPr>
          <a:xfrm>
            <a:off x="409575" y="696913"/>
            <a:ext cx="6178550" cy="3476625"/>
          </a:xfrm>
          <a:prstGeom prst="rect">
            <a:avLst/>
          </a:prstGeom>
          <a:noFill/>
          <a:ln w="12700">
            <a:solidFill>
              <a:prstClr val="black"/>
            </a:solidFill>
          </a:ln>
        </p:spPr>
        <p:txBody>
          <a:bodyPr vert="horz" lIns="92309" tIns="46154" rIns="92309" bIns="46154" rtlCol="0" anchor="ctr"/>
          <a:lstStyle/>
          <a:p>
            <a:endParaRPr lang="en-US"/>
          </a:p>
        </p:txBody>
      </p:sp>
      <p:sp>
        <p:nvSpPr>
          <p:cNvPr id="5" name="Notes Placeholder 4"/>
          <p:cNvSpPr>
            <a:spLocks noGrp="1"/>
          </p:cNvSpPr>
          <p:nvPr>
            <p:ph type="body" sz="quarter" idx="3"/>
          </p:nvPr>
        </p:nvSpPr>
        <p:spPr>
          <a:xfrm>
            <a:off x="699770" y="4403725"/>
            <a:ext cx="5598160" cy="4171950"/>
          </a:xfrm>
          <a:prstGeom prst="rect">
            <a:avLst/>
          </a:prstGeom>
        </p:spPr>
        <p:txBody>
          <a:bodyPr vert="horz" lIns="92309" tIns="46154" rIns="92309" bIns="46154"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05841"/>
            <a:ext cx="3032337" cy="463550"/>
          </a:xfrm>
          <a:prstGeom prst="rect">
            <a:avLst/>
          </a:prstGeom>
        </p:spPr>
        <p:txBody>
          <a:bodyPr vert="horz" lIns="92309" tIns="46154" rIns="92309" bIns="46154" rtlCol="0" anchor="b"/>
          <a:lstStyle>
            <a:lvl1pPr algn="l">
              <a:defRPr sz="1200"/>
            </a:lvl1pPr>
          </a:lstStyle>
          <a:p>
            <a:endParaRPr lang="en-US"/>
          </a:p>
        </p:txBody>
      </p:sp>
      <p:sp>
        <p:nvSpPr>
          <p:cNvPr id="7" name="Slide Number Placeholder 6"/>
          <p:cNvSpPr>
            <a:spLocks noGrp="1"/>
          </p:cNvSpPr>
          <p:nvPr>
            <p:ph type="sldNum" sz="quarter" idx="5"/>
          </p:nvPr>
        </p:nvSpPr>
        <p:spPr>
          <a:xfrm>
            <a:off x="3963744" y="8805841"/>
            <a:ext cx="3032337" cy="463550"/>
          </a:xfrm>
          <a:prstGeom prst="rect">
            <a:avLst/>
          </a:prstGeom>
        </p:spPr>
        <p:txBody>
          <a:bodyPr vert="horz" lIns="92309" tIns="46154" rIns="92309" bIns="46154" rtlCol="0" anchor="b"/>
          <a:lstStyle>
            <a:lvl1pPr algn="r">
              <a:defRPr sz="1200"/>
            </a:lvl1pPr>
          </a:lstStyle>
          <a:p>
            <a:fld id="{FE9BC4E5-2BC1-4F43-85DD-A1B8F74CB7EB}" type="slidenum">
              <a:rPr lang="en-US" smtClean="0"/>
              <a:pPr/>
              <a:t>‹#›</a:t>
            </a:fld>
            <a:endParaRPr lang="en-US"/>
          </a:p>
        </p:txBody>
      </p:sp>
    </p:spTree>
    <p:extLst>
      <p:ext uri="{BB962C8B-B14F-4D97-AF65-F5344CB8AC3E}">
        <p14:creationId xmlns:p14="http://schemas.microsoft.com/office/powerpoint/2010/main" val="140900429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9575" y="696913"/>
            <a:ext cx="6178550" cy="3476625"/>
          </a:xfrm>
        </p:spPr>
      </p:sp>
      <p:sp>
        <p:nvSpPr>
          <p:cNvPr id="3" name="Notes Placeholder 2"/>
          <p:cNvSpPr>
            <a:spLocks noGrp="1"/>
          </p:cNvSpPr>
          <p:nvPr>
            <p:ph type="body" idx="1"/>
          </p:nvPr>
        </p:nvSpPr>
        <p:spPr/>
        <p:txBody>
          <a:bodyPr/>
          <a:lstStyle/>
          <a:p>
            <a:r>
              <a:rPr lang="en-US" dirty="0" smtClean="0"/>
              <a:t>Use the cheesy stock</a:t>
            </a:r>
            <a:r>
              <a:rPr lang="en-US" baseline="0" dirty="0" smtClean="0"/>
              <a:t> image to leverage how fake many companies can be in promoting diversity</a:t>
            </a:r>
          </a:p>
          <a:p>
            <a:endParaRPr lang="en-US" baseline="0" dirty="0" smtClean="0"/>
          </a:p>
          <a:p>
            <a:r>
              <a:rPr lang="en-US" baseline="0" dirty="0" smtClean="0"/>
              <a:t>Really hammer down point on the way you communicate being key to diversity initiatives, vs just placing your message in places you think diverse audiences will go</a:t>
            </a:r>
          </a:p>
          <a:p>
            <a:endParaRPr lang="en-US" baseline="0" dirty="0" smtClean="0"/>
          </a:p>
          <a:p>
            <a:r>
              <a:rPr lang="en-US" baseline="0" dirty="0" smtClean="0"/>
              <a:t>Reiterate how many get into the trap of thinking that they need to target diverse audiences.  Allude to how ridiculous some of it is when you really think about it.  ‘Do women really use job search terms like “jobs for women”  Where and how do you all look for jobs? </a:t>
            </a:r>
            <a:endParaRPr lang="en-US" dirty="0"/>
          </a:p>
        </p:txBody>
      </p:sp>
      <p:sp>
        <p:nvSpPr>
          <p:cNvPr id="4" name="Slide Number Placeholder 3"/>
          <p:cNvSpPr>
            <a:spLocks noGrp="1"/>
          </p:cNvSpPr>
          <p:nvPr>
            <p:ph type="sldNum" sz="quarter" idx="10"/>
          </p:nvPr>
        </p:nvSpPr>
        <p:spPr/>
        <p:txBody>
          <a:bodyPr/>
          <a:lstStyle/>
          <a:p>
            <a:fld id="{FE9BC4E5-2BC1-4F43-85DD-A1B8F74CB7EB}" type="slidenum">
              <a:rPr lang="en-US" smtClean="0"/>
              <a:pPr/>
              <a:t>2</a:t>
            </a:fld>
            <a:endParaRPr lang="en-US" dirty="0"/>
          </a:p>
        </p:txBody>
      </p:sp>
    </p:spTree>
    <p:extLst>
      <p:ext uri="{BB962C8B-B14F-4D97-AF65-F5344CB8AC3E}">
        <p14:creationId xmlns:p14="http://schemas.microsoft.com/office/powerpoint/2010/main" val="221617947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9575" y="696913"/>
            <a:ext cx="6178550" cy="3476625"/>
          </a:xfrm>
        </p:spPr>
      </p:sp>
      <p:sp>
        <p:nvSpPr>
          <p:cNvPr id="3" name="Notes Placeholder 2"/>
          <p:cNvSpPr>
            <a:spLocks noGrp="1"/>
          </p:cNvSpPr>
          <p:nvPr>
            <p:ph type="body" idx="1"/>
          </p:nvPr>
        </p:nvSpPr>
        <p:spPr/>
        <p:txBody>
          <a:bodyPr/>
          <a:lstStyle/>
          <a:p>
            <a:r>
              <a:rPr lang="en-US" dirty="0" smtClean="0"/>
              <a:t>Talk</a:t>
            </a:r>
            <a:r>
              <a:rPr lang="en-US" baseline="0" dirty="0" smtClean="0"/>
              <a:t> about how you uncover the different diverse audiences you want to attract, military, women in tech, bilingual etc. </a:t>
            </a:r>
            <a:endParaRPr lang="en-US" dirty="0" smtClean="0"/>
          </a:p>
          <a:p>
            <a:endParaRPr lang="en-US" dirty="0" smtClean="0"/>
          </a:p>
          <a:p>
            <a:r>
              <a:rPr lang="en-US" dirty="0" smtClean="0"/>
              <a:t>Talk about how the key to authenticity is simply showcasing the diversity that you have built</a:t>
            </a:r>
          </a:p>
          <a:p>
            <a:endParaRPr lang="en-US" dirty="0" smtClean="0"/>
          </a:p>
          <a:p>
            <a:r>
              <a:rPr lang="en-US" dirty="0" smtClean="0"/>
              <a:t>Allude to how</a:t>
            </a:r>
            <a:r>
              <a:rPr lang="en-US" baseline="0" dirty="0" smtClean="0"/>
              <a:t> Employee stories can be really inspiring and really help you craft a narrative (can dive into more details after social example) </a:t>
            </a:r>
          </a:p>
          <a:p>
            <a:endParaRPr lang="en-US" baseline="0" dirty="0" smtClean="0"/>
          </a:p>
          <a:p>
            <a:r>
              <a:rPr lang="en-US" baseline="0" dirty="0" smtClean="0"/>
              <a:t>One of the most effective ways to attract the top talent and maintain diversity is to utilize the employees you have to be culture magnets</a:t>
            </a:r>
            <a:endParaRPr lang="en-US" dirty="0"/>
          </a:p>
        </p:txBody>
      </p:sp>
      <p:sp>
        <p:nvSpPr>
          <p:cNvPr id="4" name="Slide Number Placeholder 3"/>
          <p:cNvSpPr>
            <a:spLocks noGrp="1"/>
          </p:cNvSpPr>
          <p:nvPr>
            <p:ph type="sldNum" sz="quarter" idx="10"/>
          </p:nvPr>
        </p:nvSpPr>
        <p:spPr/>
        <p:txBody>
          <a:bodyPr/>
          <a:lstStyle/>
          <a:p>
            <a:fld id="{FE9BC4E5-2BC1-4F43-85DD-A1B8F74CB7EB}" type="slidenum">
              <a:rPr lang="en-US" smtClean="0"/>
              <a:pPr/>
              <a:t>3</a:t>
            </a:fld>
            <a:endParaRPr lang="en-US" dirty="0"/>
          </a:p>
        </p:txBody>
      </p:sp>
    </p:spTree>
    <p:extLst>
      <p:ext uri="{BB962C8B-B14F-4D97-AF65-F5344CB8AC3E}">
        <p14:creationId xmlns:p14="http://schemas.microsoft.com/office/powerpoint/2010/main" val="221617947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9575" y="696913"/>
            <a:ext cx="6178550" cy="3476625"/>
          </a:xfrm>
        </p:spPr>
      </p:sp>
      <p:sp>
        <p:nvSpPr>
          <p:cNvPr id="3" name="Notes Placeholder 2"/>
          <p:cNvSpPr>
            <a:spLocks noGrp="1"/>
          </p:cNvSpPr>
          <p:nvPr>
            <p:ph type="body" idx="1"/>
          </p:nvPr>
        </p:nvSpPr>
        <p:spPr/>
        <p:txBody>
          <a:bodyPr/>
          <a:lstStyle/>
          <a:p>
            <a:r>
              <a:rPr lang="en-US" dirty="0" smtClean="0"/>
              <a:t>Here‘s where you can talk about how we built</a:t>
            </a:r>
            <a:r>
              <a:rPr lang="en-US" baseline="0" dirty="0" smtClean="0"/>
              <a:t> processes for not only engaging employees, but also collecting great and interesting content from them.  This is crucial in building content for your recruitment communications </a:t>
            </a:r>
          </a:p>
          <a:p>
            <a:endParaRPr lang="en-US" baseline="0" dirty="0" smtClean="0"/>
          </a:p>
          <a:p>
            <a:r>
              <a:rPr lang="en-US" baseline="0" dirty="0" smtClean="0"/>
              <a:t>Talk about the AT&amp;T ERG’s and the role they play in promoting AT&amp;T diversity </a:t>
            </a:r>
            <a:endParaRPr lang="en-US" dirty="0"/>
          </a:p>
        </p:txBody>
      </p:sp>
      <p:sp>
        <p:nvSpPr>
          <p:cNvPr id="4" name="Slide Number Placeholder 3"/>
          <p:cNvSpPr>
            <a:spLocks noGrp="1"/>
          </p:cNvSpPr>
          <p:nvPr>
            <p:ph type="sldNum" sz="quarter" idx="10"/>
          </p:nvPr>
        </p:nvSpPr>
        <p:spPr/>
        <p:txBody>
          <a:bodyPr/>
          <a:lstStyle/>
          <a:p>
            <a:fld id="{FE9BC4E5-2BC1-4F43-85DD-A1B8F74CB7EB}" type="slidenum">
              <a:rPr lang="en-US" smtClean="0"/>
              <a:pPr/>
              <a:t>4</a:t>
            </a:fld>
            <a:endParaRPr lang="en-US" dirty="0"/>
          </a:p>
        </p:txBody>
      </p:sp>
    </p:spTree>
    <p:extLst>
      <p:ext uri="{BB962C8B-B14F-4D97-AF65-F5344CB8AC3E}">
        <p14:creationId xmlns:p14="http://schemas.microsoft.com/office/powerpoint/2010/main" val="221617947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9575" y="696913"/>
            <a:ext cx="6178550" cy="3476625"/>
          </a:xfrm>
        </p:spPr>
      </p:sp>
      <p:sp>
        <p:nvSpPr>
          <p:cNvPr id="3" name="Notes Placeholder 2"/>
          <p:cNvSpPr>
            <a:spLocks noGrp="1"/>
          </p:cNvSpPr>
          <p:nvPr>
            <p:ph type="body" idx="1"/>
          </p:nvPr>
        </p:nvSpPr>
        <p:spPr/>
        <p:txBody>
          <a:bodyPr/>
          <a:lstStyle/>
          <a:p>
            <a:r>
              <a:rPr lang="en-US" dirty="0" smtClean="0"/>
              <a:t>Describe</a:t>
            </a:r>
            <a:r>
              <a:rPr lang="en-US" baseline="0" dirty="0" smtClean="0"/>
              <a:t> our social strategy briefly and how employee generated content has become integral</a:t>
            </a:r>
          </a:p>
          <a:p>
            <a:endParaRPr lang="en-US" baseline="0" dirty="0" smtClean="0"/>
          </a:p>
          <a:p>
            <a:r>
              <a:rPr lang="en-US" baseline="0" dirty="0" smtClean="0"/>
              <a:t>Talk about how we have targeted ERG’s specifically to share and advocate these messages (these are ERG photos)</a:t>
            </a:r>
          </a:p>
          <a:p>
            <a:endParaRPr lang="en-US" baseline="0" dirty="0" smtClean="0"/>
          </a:p>
          <a:p>
            <a:endParaRPr lang="en-US" dirty="0"/>
          </a:p>
        </p:txBody>
      </p:sp>
      <p:sp>
        <p:nvSpPr>
          <p:cNvPr id="4" name="Slide Number Placeholder 3"/>
          <p:cNvSpPr>
            <a:spLocks noGrp="1"/>
          </p:cNvSpPr>
          <p:nvPr>
            <p:ph type="sldNum" sz="quarter" idx="10"/>
          </p:nvPr>
        </p:nvSpPr>
        <p:spPr/>
        <p:txBody>
          <a:bodyPr/>
          <a:lstStyle/>
          <a:p>
            <a:fld id="{FE9BC4E5-2BC1-4F43-85DD-A1B8F74CB7EB}" type="slidenum">
              <a:rPr lang="en-US" smtClean="0"/>
              <a:pPr/>
              <a:t>5</a:t>
            </a:fld>
            <a:endParaRPr lang="en-US" dirty="0"/>
          </a:p>
        </p:txBody>
      </p:sp>
    </p:spTree>
    <p:extLst>
      <p:ext uri="{BB962C8B-B14F-4D97-AF65-F5344CB8AC3E}">
        <p14:creationId xmlns:p14="http://schemas.microsoft.com/office/powerpoint/2010/main" val="1108530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9575" y="696913"/>
            <a:ext cx="6178550" cy="3476625"/>
          </a:xfrm>
        </p:spPr>
      </p:sp>
      <p:sp>
        <p:nvSpPr>
          <p:cNvPr id="3" name="Notes Placeholder 2"/>
          <p:cNvSpPr>
            <a:spLocks noGrp="1"/>
          </p:cNvSpPr>
          <p:nvPr>
            <p:ph type="body" idx="1"/>
          </p:nvPr>
        </p:nvSpPr>
        <p:spPr/>
        <p:txBody>
          <a:bodyPr/>
          <a:lstStyle/>
          <a:p>
            <a:r>
              <a:rPr lang="en-US" dirty="0" smtClean="0"/>
              <a:t>Talk about how this really helps amplify these diverse</a:t>
            </a:r>
            <a:r>
              <a:rPr lang="en-US" baseline="0" dirty="0" smtClean="0"/>
              <a:t> messages</a:t>
            </a:r>
          </a:p>
          <a:p>
            <a:endParaRPr lang="en-US" baseline="0" dirty="0" smtClean="0"/>
          </a:p>
          <a:p>
            <a:r>
              <a:rPr lang="en-US" baseline="0" dirty="0" smtClean="0"/>
              <a:t>Talk about how finding this unique way of getting content, growing it has been such a great way for employees advocating the brand </a:t>
            </a:r>
            <a:endParaRPr lang="en-US" dirty="0"/>
          </a:p>
        </p:txBody>
      </p:sp>
      <p:sp>
        <p:nvSpPr>
          <p:cNvPr id="4" name="Slide Number Placeholder 3"/>
          <p:cNvSpPr>
            <a:spLocks noGrp="1"/>
          </p:cNvSpPr>
          <p:nvPr>
            <p:ph type="sldNum" sz="quarter" idx="10"/>
          </p:nvPr>
        </p:nvSpPr>
        <p:spPr/>
        <p:txBody>
          <a:bodyPr/>
          <a:lstStyle/>
          <a:p>
            <a:fld id="{FE9BC4E5-2BC1-4F43-85DD-A1B8F74CB7EB}" type="slidenum">
              <a:rPr lang="en-US" smtClean="0"/>
              <a:pPr/>
              <a:t>6</a:t>
            </a:fld>
            <a:endParaRPr lang="en-US" dirty="0"/>
          </a:p>
        </p:txBody>
      </p:sp>
    </p:spTree>
    <p:extLst>
      <p:ext uri="{BB962C8B-B14F-4D97-AF65-F5344CB8AC3E}">
        <p14:creationId xmlns:p14="http://schemas.microsoft.com/office/powerpoint/2010/main" val="81297553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9575" y="696913"/>
            <a:ext cx="6178550" cy="3476625"/>
          </a:xfrm>
        </p:spPr>
      </p:sp>
      <p:sp>
        <p:nvSpPr>
          <p:cNvPr id="3" name="Notes Placeholder 2"/>
          <p:cNvSpPr>
            <a:spLocks noGrp="1"/>
          </p:cNvSpPr>
          <p:nvPr>
            <p:ph type="body" idx="1"/>
          </p:nvPr>
        </p:nvSpPr>
        <p:spPr/>
        <p:txBody>
          <a:bodyPr/>
          <a:lstStyle/>
          <a:p>
            <a:r>
              <a:rPr lang="en-US" dirty="0" smtClean="0"/>
              <a:t>This is where you can really talk about how we’re</a:t>
            </a:r>
            <a:r>
              <a:rPr lang="en-US" baseline="0" dirty="0" smtClean="0"/>
              <a:t> able to build compelling stories that really showcase at&amp;t’s diversity in an authentic way </a:t>
            </a:r>
            <a:endParaRPr lang="en-US" dirty="0"/>
          </a:p>
        </p:txBody>
      </p:sp>
      <p:sp>
        <p:nvSpPr>
          <p:cNvPr id="4" name="Slide Number Placeholder 3"/>
          <p:cNvSpPr>
            <a:spLocks noGrp="1"/>
          </p:cNvSpPr>
          <p:nvPr>
            <p:ph type="sldNum" sz="quarter" idx="10"/>
          </p:nvPr>
        </p:nvSpPr>
        <p:spPr/>
        <p:txBody>
          <a:bodyPr/>
          <a:lstStyle/>
          <a:p>
            <a:fld id="{FE9BC4E5-2BC1-4F43-85DD-A1B8F74CB7EB}" type="slidenum">
              <a:rPr lang="en-US" smtClean="0"/>
              <a:pPr/>
              <a:t>7</a:t>
            </a:fld>
            <a:endParaRPr lang="en-US" dirty="0"/>
          </a:p>
        </p:txBody>
      </p:sp>
    </p:spTree>
    <p:extLst>
      <p:ext uri="{BB962C8B-B14F-4D97-AF65-F5344CB8AC3E}">
        <p14:creationId xmlns:p14="http://schemas.microsoft.com/office/powerpoint/2010/main" val="41236333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9575" y="696913"/>
            <a:ext cx="6178550" cy="3476625"/>
          </a:xfrm>
        </p:spPr>
      </p:sp>
      <p:sp>
        <p:nvSpPr>
          <p:cNvPr id="3" name="Notes Placeholder 2"/>
          <p:cNvSpPr>
            <a:spLocks noGrp="1"/>
          </p:cNvSpPr>
          <p:nvPr>
            <p:ph type="body" idx="1"/>
          </p:nvPr>
        </p:nvSpPr>
        <p:spPr/>
        <p:txBody>
          <a:bodyPr/>
          <a:lstStyle/>
          <a:p>
            <a:r>
              <a:rPr lang="en-US" dirty="0" smtClean="0"/>
              <a:t>Talk about how</a:t>
            </a:r>
            <a:r>
              <a:rPr lang="en-US" baseline="0" dirty="0" smtClean="0"/>
              <a:t> you can leverage technology to make the content contextually relevant </a:t>
            </a:r>
          </a:p>
          <a:p>
            <a:endParaRPr lang="en-US" baseline="0" dirty="0" smtClean="0"/>
          </a:p>
          <a:p>
            <a:r>
              <a:rPr lang="en-US" baseline="0" dirty="0" smtClean="0"/>
              <a:t>-Zoomforth media widgets</a:t>
            </a:r>
          </a:p>
          <a:p>
            <a:r>
              <a:rPr lang="en-US" baseline="0" dirty="0" smtClean="0"/>
              <a:t>-RebelMouse Feeds</a:t>
            </a:r>
          </a:p>
          <a:p>
            <a:r>
              <a:rPr lang="en-US" baseline="0" dirty="0" smtClean="0"/>
              <a:t>-Articles on jobs and jobs on articles </a:t>
            </a:r>
            <a:endParaRPr lang="en-US" dirty="0"/>
          </a:p>
        </p:txBody>
      </p:sp>
      <p:sp>
        <p:nvSpPr>
          <p:cNvPr id="4" name="Slide Number Placeholder 3"/>
          <p:cNvSpPr>
            <a:spLocks noGrp="1"/>
          </p:cNvSpPr>
          <p:nvPr>
            <p:ph type="sldNum" sz="quarter" idx="10"/>
          </p:nvPr>
        </p:nvSpPr>
        <p:spPr/>
        <p:txBody>
          <a:bodyPr/>
          <a:lstStyle/>
          <a:p>
            <a:fld id="{FE9BC4E5-2BC1-4F43-85DD-A1B8F74CB7EB}" type="slidenum">
              <a:rPr lang="en-US" smtClean="0"/>
              <a:pPr/>
              <a:t>8</a:t>
            </a:fld>
            <a:endParaRPr lang="en-US" dirty="0"/>
          </a:p>
        </p:txBody>
      </p:sp>
    </p:spTree>
    <p:extLst>
      <p:ext uri="{BB962C8B-B14F-4D97-AF65-F5344CB8AC3E}">
        <p14:creationId xmlns:p14="http://schemas.microsoft.com/office/powerpoint/2010/main" val="52292943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8.png"/></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9.png"/><Relationship Id="rId3" Type="http://schemas.openxmlformats.org/officeDocument/2006/relationships/image" Target="../media/image8.png"/></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9.png"/><Relationship Id="rId3" Type="http://schemas.openxmlformats.org/officeDocument/2006/relationships/image" Target="../media/image8.png"/></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9.png"/><Relationship Id="rId3" Type="http://schemas.openxmlformats.org/officeDocument/2006/relationships/image" Target="../media/image8.png"/></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8.png"/></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8.png"/></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8.png"/></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8.png"/></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8.png"/></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8.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8.png"/></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8.png"/><Relationship Id="rId3" Type="http://schemas.openxmlformats.org/officeDocument/2006/relationships/image" Target="../media/image10.png"/></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8.png"/></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 Id="rId3" Type="http://schemas.openxmlformats.org/officeDocument/2006/relationships/image" Target="../media/image3.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png"/><Relationship Id="rId3" Type="http://schemas.openxmlformats.org/officeDocument/2006/relationships/image" Target="../media/image3.pn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png"/><Relationship Id="rId3" Type="http://schemas.openxmlformats.org/officeDocument/2006/relationships/image" Target="../media/image3.pn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 Id="rId3" Type="http://schemas.openxmlformats.org/officeDocument/2006/relationships/image" Target="../media/image6.pn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7.png"/><Relationship Id="rId3" Type="http://schemas.openxmlformats.org/officeDocument/2006/relationships/image" Target="../media/image1.png"/></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8.png"/></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8.png"/></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1 (with Logo)">
    <p:spTree>
      <p:nvGrpSpPr>
        <p:cNvPr id="1" name=""/>
        <p:cNvGrpSpPr/>
        <p:nvPr/>
      </p:nvGrpSpPr>
      <p:grpSpPr>
        <a:xfrm>
          <a:off x="0" y="0"/>
          <a:ext cx="0" cy="0"/>
          <a:chOff x="0" y="0"/>
          <a:chExt cx="0" cy="0"/>
        </a:xfrm>
      </p:grpSpPr>
      <p:sp>
        <p:nvSpPr>
          <p:cNvPr id="8" name="Footer Placeholder 6"/>
          <p:cNvSpPr>
            <a:spLocks noGrp="1"/>
          </p:cNvSpPr>
          <p:nvPr>
            <p:ph type="ftr" sz="quarter" idx="10"/>
          </p:nvPr>
        </p:nvSpPr>
        <p:spPr>
          <a:xfrm>
            <a:off x="757748" y="6465713"/>
            <a:ext cx="7680629" cy="303846"/>
          </a:xfrm>
        </p:spPr>
        <p:txBody>
          <a:bodyPr/>
          <a:lstStyle/>
          <a:p>
            <a:r>
              <a:rPr lang="en-US" dirty="0" smtClean="0"/>
              <a:t>© 2013 AT&amp;T Intellectual Property. All rights reserved. AT&amp;T and the AT&amp;T logo are trademarks of AT&amp;T Intellectual Property.</a:t>
            </a:r>
            <a:endParaRPr lang="en-US" dirty="0"/>
          </a:p>
        </p:txBody>
      </p:sp>
      <p:pic>
        <p:nvPicPr>
          <p:cNvPr id="5123" name="Picture 3" descr="\\psf\Host\Volumes\johbee\Documents\01_Freelance_Design\INTERBRAND\AT&amp;T\2011_Internal_Templates\exports\Titles_headerLogo300.png"/>
          <p:cNvPicPr>
            <a:picLocks noChangeAspect="1" noChangeArrowheads="1"/>
          </p:cNvPicPr>
          <p:nvPr userDrawn="1"/>
        </p:nvPicPr>
        <p:blipFill rotWithShape="1">
          <a:blip r:embed="rId2" cstate="print">
            <a:extLst>
              <a:ext uri="{28A0092B-C50C-407E-A947-70E740481C1C}">
                <a14:useLocalDpi xmlns:a14="http://schemas.microsoft.com/office/drawing/2010/main" val="0"/>
              </a:ext>
            </a:extLst>
          </a:blip>
          <a:srcRect l="63201"/>
          <a:stretch/>
        </p:blipFill>
        <p:spPr bwMode="auto">
          <a:xfrm>
            <a:off x="11171070" y="0"/>
            <a:ext cx="1020930" cy="886970"/>
          </a:xfrm>
          <a:prstGeom prst="rect">
            <a:avLst/>
          </a:prstGeom>
          <a:noFill/>
          <a:extLst>
            <a:ext uri="{909E8E84-426E-40dd-AFC4-6F175D3DCCD1}">
              <a14:hiddenFill xmlns:a14="http://schemas.microsoft.com/office/drawing/2010/main">
                <a:solidFill>
                  <a:srgbClr val="FFFFFF"/>
                </a:solidFill>
              </a14:hiddenFill>
            </a:ext>
          </a:extLst>
        </p:spPr>
      </p:pic>
      <p:sp>
        <p:nvSpPr>
          <p:cNvPr id="7" name="Subtitle 2"/>
          <p:cNvSpPr>
            <a:spLocks noGrp="1"/>
          </p:cNvSpPr>
          <p:nvPr>
            <p:ph type="subTitle" idx="1"/>
          </p:nvPr>
        </p:nvSpPr>
        <p:spPr>
          <a:xfrm>
            <a:off x="751418" y="3526778"/>
            <a:ext cx="10680700" cy="1879918"/>
          </a:xfrm>
        </p:spPr>
        <p:txBody>
          <a:bodyPr>
            <a:noAutofit/>
          </a:bodyPr>
          <a:lstStyle>
            <a:lvl1pPr marL="0" indent="0" algn="l">
              <a:lnSpc>
                <a:spcPct val="110000"/>
              </a:lnSpc>
              <a:buNone/>
              <a:defRPr b="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9" name="Title 1"/>
          <p:cNvSpPr>
            <a:spLocks noGrp="1"/>
          </p:cNvSpPr>
          <p:nvPr>
            <p:ph type="ctrTitle"/>
          </p:nvPr>
        </p:nvSpPr>
        <p:spPr>
          <a:xfrm>
            <a:off x="751418" y="2862930"/>
            <a:ext cx="10680700" cy="682822"/>
          </a:xfrm>
        </p:spPr>
        <p:txBody>
          <a:bodyPr anchor="b" anchorCtr="0">
            <a:normAutofit/>
          </a:bodyPr>
          <a:lstStyle>
            <a:lvl1pPr>
              <a:lnSpc>
                <a:spcPct val="110000"/>
              </a:lnSpc>
              <a:spcAft>
                <a:spcPts val="800"/>
              </a:spcAft>
              <a:defRPr sz="2900" b="0"/>
            </a:lvl1pPr>
          </a:lstStyle>
          <a:p>
            <a:r>
              <a:rPr lang="en-US" smtClean="0"/>
              <a:t>Click to edit Master title style</a:t>
            </a:r>
            <a:endParaRPr lang="en-US" dirty="0"/>
          </a:p>
        </p:txBody>
      </p:sp>
    </p:spTree>
    <p:extLst>
      <p:ext uri="{BB962C8B-B14F-4D97-AF65-F5344CB8AC3E}">
        <p14:creationId xmlns:p14="http://schemas.microsoft.com/office/powerpoint/2010/main" val="2803239826"/>
      </p:ext>
    </p:extLst>
  </p:cSld>
  <p:clrMapOvr>
    <a:masterClrMapping/>
  </p:clrMapOvr>
  <p:timing>
    <p:tnLst>
      <p:par>
        <p:cTn xmlns:p14="http://schemas.microsoft.com/office/powerpoint/2010/mai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Simple Divider - Green">
    <p:spTree>
      <p:nvGrpSpPr>
        <p:cNvPr id="1" name=""/>
        <p:cNvGrpSpPr/>
        <p:nvPr/>
      </p:nvGrpSpPr>
      <p:grpSpPr>
        <a:xfrm>
          <a:off x="0" y="0"/>
          <a:ext cx="0" cy="0"/>
          <a:chOff x="0" y="0"/>
          <a:chExt cx="0" cy="0"/>
        </a:xfrm>
      </p:grpSpPr>
      <p:sp>
        <p:nvSpPr>
          <p:cNvPr id="4" name="Rounded Rectangle 3"/>
          <p:cNvSpPr/>
          <p:nvPr userDrawn="1"/>
        </p:nvSpPr>
        <p:spPr>
          <a:xfrm>
            <a:off x="310624" y="225689"/>
            <a:ext cx="11570752" cy="6383327"/>
          </a:xfrm>
          <a:prstGeom prst="roundRect">
            <a:avLst>
              <a:gd name="adj" fmla="val 1886"/>
            </a:avLst>
          </a:prstGeom>
          <a:gradFill>
            <a:gsLst>
              <a:gs pos="0">
                <a:schemeClr val="accent4"/>
              </a:gs>
              <a:gs pos="100000">
                <a:schemeClr val="accent3"/>
              </a:gs>
            </a:gsLst>
            <a:lin ang="5364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4" name="Text Placeholder 8"/>
          <p:cNvSpPr>
            <a:spLocks noGrp="1"/>
          </p:cNvSpPr>
          <p:nvPr>
            <p:ph type="body" sz="quarter" idx="12"/>
          </p:nvPr>
        </p:nvSpPr>
        <p:spPr>
          <a:xfrm>
            <a:off x="750971" y="3557206"/>
            <a:ext cx="8534400" cy="1154645"/>
          </a:xfrm>
        </p:spPr>
        <p:txBody>
          <a:bodyPr/>
          <a:lstStyle>
            <a:lvl1pPr>
              <a:lnSpc>
                <a:spcPct val="100000"/>
              </a:lnSpc>
              <a:spcAft>
                <a:spcPts val="0"/>
              </a:spcAft>
              <a:defRPr b="0">
                <a:solidFill>
                  <a:schemeClr val="bg1"/>
                </a:solidFill>
              </a:defRPr>
            </a:lvl1pPr>
          </a:lstStyle>
          <a:p>
            <a:pPr lvl="0"/>
            <a:r>
              <a:rPr lang="en-US" smtClean="0"/>
              <a:t>Click to edit Master text styles</a:t>
            </a:r>
          </a:p>
        </p:txBody>
      </p:sp>
      <p:sp>
        <p:nvSpPr>
          <p:cNvPr id="13" name="Title 1"/>
          <p:cNvSpPr>
            <a:spLocks noGrp="1"/>
          </p:cNvSpPr>
          <p:nvPr>
            <p:ph type="title"/>
          </p:nvPr>
        </p:nvSpPr>
        <p:spPr>
          <a:xfrm>
            <a:off x="751417" y="2259451"/>
            <a:ext cx="8534400" cy="1190625"/>
          </a:xfrm>
        </p:spPr>
        <p:txBody>
          <a:bodyPr anchor="b" anchorCtr="0">
            <a:noAutofit/>
          </a:bodyPr>
          <a:lstStyle>
            <a:lvl1pPr>
              <a:lnSpc>
                <a:spcPct val="90000"/>
              </a:lnSpc>
              <a:defRPr sz="2900">
                <a:solidFill>
                  <a:schemeClr val="bg1"/>
                </a:solidFill>
              </a:defRPr>
            </a:lvl1pPr>
          </a:lstStyle>
          <a:p>
            <a:r>
              <a:rPr lang="en-US" smtClean="0"/>
              <a:t>Click to edit Master title style</a:t>
            </a:r>
            <a:endParaRPr lang="en-US" dirty="0"/>
          </a:p>
        </p:txBody>
      </p:sp>
      <p:sp>
        <p:nvSpPr>
          <p:cNvPr id="8" name="Slide Number Placeholder 7"/>
          <p:cNvSpPr>
            <a:spLocks noGrp="1"/>
          </p:cNvSpPr>
          <p:nvPr userDrawn="1">
            <p:ph type="sldNum" sz="quarter" idx="11"/>
          </p:nvPr>
        </p:nvSpPr>
        <p:spPr/>
        <p:txBody>
          <a:bodyPr/>
          <a:lstStyle>
            <a:lvl1pPr>
              <a:defRPr>
                <a:solidFill>
                  <a:schemeClr val="bg1"/>
                </a:solidFill>
              </a:defRPr>
            </a:lvl1pPr>
          </a:lstStyle>
          <a:p>
            <a:fld id="{5BD36294-2849-48A8-8531-5354CF3095D2}" type="slidenum">
              <a:rPr lang="en-US" smtClean="0"/>
              <a:pPr/>
              <a:t>‹#›</a:t>
            </a:fld>
            <a:endParaRPr lang="en-US" dirty="0"/>
          </a:p>
        </p:txBody>
      </p:sp>
      <p:pic>
        <p:nvPicPr>
          <p:cNvPr id="2050" name="Picture 2" descr="\\psf\Host\Volumes\johbee\Documents\01_Freelance_Design\INTERBRAND\AT&amp;T\2011_Internal_Templates\exports\SlideMaster_Logo300.pn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11200381" y="6080758"/>
            <a:ext cx="991619" cy="777242"/>
          </a:xfrm>
          <a:prstGeom prst="rect">
            <a:avLst/>
          </a:prstGeom>
          <a:noFill/>
          <a:extLst>
            <a:ext uri="{909E8E84-426E-40dd-AFC4-6F175D3DCCD1}">
              <a14:hiddenFill xmlns:a14="http://schemas.microsoft.com/office/drawing/2010/main">
                <a:solidFill>
                  <a:srgbClr val="FFFFFF"/>
                </a:solidFill>
              </a14:hiddenFill>
            </a:ext>
          </a:extLst>
        </p:spPr>
      </p:pic>
      <p:sp>
        <p:nvSpPr>
          <p:cNvPr id="10" name="Footer Placeholder 6"/>
          <p:cNvSpPr>
            <a:spLocks noGrp="1"/>
          </p:cNvSpPr>
          <p:nvPr>
            <p:ph type="ftr" sz="quarter" idx="10"/>
          </p:nvPr>
        </p:nvSpPr>
        <p:spPr>
          <a:xfrm>
            <a:off x="1219200" y="6248272"/>
            <a:ext cx="7698715" cy="293817"/>
          </a:xfrm>
        </p:spPr>
        <p:txBody>
          <a:bodyPr/>
          <a:lstStyle>
            <a:lvl1pPr>
              <a:defRPr>
                <a:solidFill>
                  <a:schemeClr val="bg1"/>
                </a:solidFill>
              </a:defRPr>
            </a:lvl1pPr>
          </a:lstStyle>
          <a:p>
            <a:r>
              <a:rPr lang="en-US" dirty="0" smtClean="0"/>
              <a:t>© 2013 AT&amp;T Intellectual Property. All rights reserved. AT&amp;T and the AT&amp;T logo are trademarks of AT&amp;T Intellectual Property.</a:t>
            </a:r>
            <a:endParaRPr lang="en-US" dirty="0"/>
          </a:p>
        </p:txBody>
      </p:sp>
    </p:spTree>
    <p:extLst>
      <p:ext uri="{BB962C8B-B14F-4D97-AF65-F5344CB8AC3E}">
        <p14:creationId xmlns:p14="http://schemas.microsoft.com/office/powerpoint/2010/main" val="2069447310"/>
      </p:ext>
    </p:extLst>
  </p:cSld>
  <p:clrMapOvr>
    <a:masterClrMapping/>
  </p:clrMapOvr>
  <p:timing>
    <p:tnLst>
      <p:par>
        <p:cTn xmlns:p14="http://schemas.microsoft.com/office/powerpoint/2010/mai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Expressive Divider - Orange">
    <p:spTree>
      <p:nvGrpSpPr>
        <p:cNvPr id="1" name=""/>
        <p:cNvGrpSpPr/>
        <p:nvPr/>
      </p:nvGrpSpPr>
      <p:grpSpPr>
        <a:xfrm>
          <a:off x="0" y="0"/>
          <a:ext cx="0" cy="0"/>
          <a:chOff x="0" y="0"/>
          <a:chExt cx="0" cy="0"/>
        </a:xfrm>
      </p:grpSpPr>
      <p:sp>
        <p:nvSpPr>
          <p:cNvPr id="4" name="Rounded Rectangle 3"/>
          <p:cNvSpPr/>
          <p:nvPr userDrawn="1"/>
        </p:nvSpPr>
        <p:spPr>
          <a:xfrm>
            <a:off x="310624" y="225689"/>
            <a:ext cx="11570752" cy="6383327"/>
          </a:xfrm>
          <a:prstGeom prst="roundRect">
            <a:avLst>
              <a:gd name="adj" fmla="val 1886"/>
            </a:avLst>
          </a:prstGeom>
          <a:gradFill>
            <a:gsLst>
              <a:gs pos="0">
                <a:schemeClr val="accent2"/>
              </a:gs>
              <a:gs pos="100000">
                <a:schemeClr val="accent1"/>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pic>
        <p:nvPicPr>
          <p:cNvPr id="9" name="Picture 2" descr="\\psf\Host\Volumes\johbee\Documents\01_Freelance_Design\INTERBRAND\AT&amp;T\2011_Internal_Templates\exports\dividerCircle300.png"/>
          <p:cNvPicPr>
            <a:picLocks noChangeAspect="1" noChangeArrowheads="1"/>
          </p:cNvPicPr>
          <p:nvPr userDrawn="1"/>
        </p:nvPicPr>
        <p:blipFill>
          <a:blip r:embed="rId2" cstate="print"/>
          <a:srcRect/>
          <a:stretch>
            <a:fillRect/>
          </a:stretch>
        </p:blipFill>
        <p:spPr bwMode="auto">
          <a:xfrm>
            <a:off x="0" y="1"/>
            <a:ext cx="9469139" cy="4276353"/>
          </a:xfrm>
          <a:prstGeom prst="rect">
            <a:avLst/>
          </a:prstGeom>
          <a:noFill/>
        </p:spPr>
      </p:pic>
      <p:sp>
        <p:nvSpPr>
          <p:cNvPr id="2" name="Title 1"/>
          <p:cNvSpPr>
            <a:spLocks noGrp="1"/>
          </p:cNvSpPr>
          <p:nvPr userDrawn="1">
            <p:ph type="title"/>
          </p:nvPr>
        </p:nvSpPr>
        <p:spPr>
          <a:xfrm>
            <a:off x="751417" y="1419541"/>
            <a:ext cx="7330731" cy="1376102"/>
          </a:xfrm>
        </p:spPr>
        <p:txBody>
          <a:bodyPr>
            <a:normAutofit/>
          </a:bodyPr>
          <a:lstStyle>
            <a:lvl1pPr>
              <a:lnSpc>
                <a:spcPct val="90000"/>
              </a:lnSpc>
              <a:defRPr sz="2900">
                <a:solidFill>
                  <a:schemeClr val="accent1"/>
                </a:solidFill>
              </a:defRPr>
            </a:lvl1pPr>
          </a:lstStyle>
          <a:p>
            <a:r>
              <a:rPr lang="en-US" smtClean="0"/>
              <a:t>Click to edit Master title style</a:t>
            </a:r>
            <a:endParaRPr lang="en-US" dirty="0"/>
          </a:p>
        </p:txBody>
      </p:sp>
      <p:sp>
        <p:nvSpPr>
          <p:cNvPr id="8" name="Slide Number Placeholder 7"/>
          <p:cNvSpPr>
            <a:spLocks noGrp="1"/>
          </p:cNvSpPr>
          <p:nvPr userDrawn="1">
            <p:ph type="sldNum" sz="quarter" idx="11"/>
          </p:nvPr>
        </p:nvSpPr>
        <p:spPr/>
        <p:txBody>
          <a:bodyPr/>
          <a:lstStyle>
            <a:lvl1pPr>
              <a:defRPr>
                <a:solidFill>
                  <a:schemeClr val="bg1"/>
                </a:solidFill>
              </a:defRPr>
            </a:lvl1pPr>
          </a:lstStyle>
          <a:p>
            <a:fld id="{5BD36294-2849-48A8-8531-5354CF3095D2}" type="slidenum">
              <a:rPr lang="en-US" smtClean="0"/>
              <a:pPr/>
              <a:t>‹#›</a:t>
            </a:fld>
            <a:endParaRPr lang="en-US" dirty="0"/>
          </a:p>
        </p:txBody>
      </p:sp>
      <p:pic>
        <p:nvPicPr>
          <p:cNvPr id="2050" name="Picture 2" descr="\\psf\Host\Volumes\johbee\Documents\01_Freelance_Design\INTERBRAND\AT&amp;T\2011_Internal_Templates\exports\SlideMaster_Logo300.png"/>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11200381" y="6080758"/>
            <a:ext cx="991619" cy="777242"/>
          </a:xfrm>
          <a:prstGeom prst="rect">
            <a:avLst/>
          </a:prstGeom>
          <a:noFill/>
          <a:extLst>
            <a:ext uri="{909E8E84-426E-40dd-AFC4-6F175D3DCCD1}">
              <a14:hiddenFill xmlns:a14="http://schemas.microsoft.com/office/drawing/2010/main">
                <a:solidFill>
                  <a:srgbClr val="FFFFFF"/>
                </a:solidFill>
              </a14:hiddenFill>
            </a:ext>
          </a:extLst>
        </p:spPr>
      </p:pic>
      <p:sp>
        <p:nvSpPr>
          <p:cNvPr id="10" name="Footer Placeholder 6"/>
          <p:cNvSpPr>
            <a:spLocks noGrp="1"/>
          </p:cNvSpPr>
          <p:nvPr>
            <p:ph type="ftr" sz="quarter" idx="10"/>
          </p:nvPr>
        </p:nvSpPr>
        <p:spPr>
          <a:xfrm>
            <a:off x="1219200" y="6248272"/>
            <a:ext cx="7698715" cy="293817"/>
          </a:xfrm>
        </p:spPr>
        <p:txBody>
          <a:bodyPr/>
          <a:lstStyle>
            <a:lvl1pPr>
              <a:defRPr>
                <a:solidFill>
                  <a:schemeClr val="bg1"/>
                </a:solidFill>
              </a:defRPr>
            </a:lvl1pPr>
          </a:lstStyle>
          <a:p>
            <a:r>
              <a:rPr lang="en-US" dirty="0" smtClean="0"/>
              <a:t>© 2013 AT&amp;T Intellectual Property. All rights reserved. AT&amp;T and the AT&amp;T logo are trademarks of AT&amp;T Intellectual Property.</a:t>
            </a:r>
            <a:endParaRPr lang="en-US" dirty="0"/>
          </a:p>
        </p:txBody>
      </p:sp>
    </p:spTree>
    <p:extLst>
      <p:ext uri="{BB962C8B-B14F-4D97-AF65-F5344CB8AC3E}">
        <p14:creationId xmlns:p14="http://schemas.microsoft.com/office/powerpoint/2010/main" val="987326501"/>
      </p:ext>
    </p:extLst>
  </p:cSld>
  <p:clrMapOvr>
    <a:masterClrMapping/>
  </p:clrMapOvr>
  <p:timing>
    <p:tnLst>
      <p:par>
        <p:cTn xmlns:p14="http://schemas.microsoft.com/office/powerpoint/2010/mai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Expressive Divider - Blue">
    <p:spTree>
      <p:nvGrpSpPr>
        <p:cNvPr id="1" name=""/>
        <p:cNvGrpSpPr/>
        <p:nvPr/>
      </p:nvGrpSpPr>
      <p:grpSpPr>
        <a:xfrm>
          <a:off x="0" y="0"/>
          <a:ext cx="0" cy="0"/>
          <a:chOff x="0" y="0"/>
          <a:chExt cx="0" cy="0"/>
        </a:xfrm>
      </p:grpSpPr>
      <p:sp>
        <p:nvSpPr>
          <p:cNvPr id="4" name="Rounded Rectangle 3"/>
          <p:cNvSpPr/>
          <p:nvPr userDrawn="1"/>
        </p:nvSpPr>
        <p:spPr>
          <a:xfrm>
            <a:off x="310624" y="225689"/>
            <a:ext cx="11570752" cy="6383327"/>
          </a:xfrm>
          <a:prstGeom prst="roundRect">
            <a:avLst>
              <a:gd name="adj" fmla="val 1886"/>
            </a:avLst>
          </a:prstGeom>
          <a:gradFill>
            <a:gsLst>
              <a:gs pos="0">
                <a:schemeClr val="accent6"/>
              </a:gs>
              <a:gs pos="100000">
                <a:schemeClr val="accent5"/>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pic>
        <p:nvPicPr>
          <p:cNvPr id="9" name="Picture 2" descr="\\psf\Host\Volumes\johbee\Documents\01_Freelance_Design\INTERBRAND\AT&amp;T\2011_Internal_Templates\exports\dividerCircle300.png"/>
          <p:cNvPicPr>
            <a:picLocks noChangeAspect="1" noChangeArrowheads="1"/>
          </p:cNvPicPr>
          <p:nvPr userDrawn="1"/>
        </p:nvPicPr>
        <p:blipFill>
          <a:blip r:embed="rId2" cstate="print"/>
          <a:srcRect/>
          <a:stretch>
            <a:fillRect/>
          </a:stretch>
        </p:blipFill>
        <p:spPr bwMode="auto">
          <a:xfrm>
            <a:off x="0" y="1"/>
            <a:ext cx="9469139" cy="4276353"/>
          </a:xfrm>
          <a:prstGeom prst="rect">
            <a:avLst/>
          </a:prstGeom>
          <a:noFill/>
        </p:spPr>
      </p:pic>
      <p:sp>
        <p:nvSpPr>
          <p:cNvPr id="8" name="Slide Number Placeholder 7"/>
          <p:cNvSpPr>
            <a:spLocks noGrp="1"/>
          </p:cNvSpPr>
          <p:nvPr userDrawn="1">
            <p:ph type="sldNum" sz="quarter" idx="11"/>
          </p:nvPr>
        </p:nvSpPr>
        <p:spPr/>
        <p:txBody>
          <a:bodyPr/>
          <a:lstStyle>
            <a:lvl1pPr>
              <a:defRPr>
                <a:solidFill>
                  <a:schemeClr val="bg1"/>
                </a:solidFill>
              </a:defRPr>
            </a:lvl1pPr>
          </a:lstStyle>
          <a:p>
            <a:fld id="{5BD36294-2849-48A8-8531-5354CF3095D2}" type="slidenum">
              <a:rPr lang="en-US" smtClean="0"/>
              <a:pPr/>
              <a:t>‹#›</a:t>
            </a:fld>
            <a:endParaRPr lang="en-US" dirty="0"/>
          </a:p>
        </p:txBody>
      </p:sp>
      <p:pic>
        <p:nvPicPr>
          <p:cNvPr id="2050" name="Picture 2" descr="\\psf\Host\Volumes\johbee\Documents\01_Freelance_Design\INTERBRAND\AT&amp;T\2011_Internal_Templates\exports\SlideMaster_Logo300.png"/>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11200381" y="6080758"/>
            <a:ext cx="991619" cy="777242"/>
          </a:xfrm>
          <a:prstGeom prst="rect">
            <a:avLst/>
          </a:prstGeom>
          <a:noFill/>
          <a:extLst>
            <a:ext uri="{909E8E84-426E-40dd-AFC4-6F175D3DCCD1}">
              <a14:hiddenFill xmlns:a14="http://schemas.microsoft.com/office/drawing/2010/main">
                <a:solidFill>
                  <a:srgbClr val="FFFFFF"/>
                </a:solidFill>
              </a14:hiddenFill>
            </a:ext>
          </a:extLst>
        </p:spPr>
      </p:pic>
      <p:sp>
        <p:nvSpPr>
          <p:cNvPr id="11" name="Footer Placeholder 6"/>
          <p:cNvSpPr>
            <a:spLocks noGrp="1"/>
          </p:cNvSpPr>
          <p:nvPr>
            <p:ph type="ftr" sz="quarter" idx="10"/>
          </p:nvPr>
        </p:nvSpPr>
        <p:spPr>
          <a:xfrm>
            <a:off x="1219200" y="6248272"/>
            <a:ext cx="7698715" cy="293817"/>
          </a:xfrm>
        </p:spPr>
        <p:txBody>
          <a:bodyPr/>
          <a:lstStyle>
            <a:lvl1pPr>
              <a:defRPr>
                <a:solidFill>
                  <a:schemeClr val="bg1"/>
                </a:solidFill>
              </a:defRPr>
            </a:lvl1pPr>
          </a:lstStyle>
          <a:p>
            <a:r>
              <a:rPr lang="en-US" dirty="0" smtClean="0"/>
              <a:t>© 2013 AT&amp;T Intellectual Property. All rights reserved. AT&amp;T and the AT&amp;T logo are trademarks of AT&amp;T Intellectual Property.</a:t>
            </a:r>
            <a:endParaRPr lang="en-US" dirty="0"/>
          </a:p>
        </p:txBody>
      </p:sp>
      <p:sp>
        <p:nvSpPr>
          <p:cNvPr id="10" name="Title 1"/>
          <p:cNvSpPr>
            <a:spLocks noGrp="1"/>
          </p:cNvSpPr>
          <p:nvPr>
            <p:ph type="title"/>
          </p:nvPr>
        </p:nvSpPr>
        <p:spPr>
          <a:xfrm>
            <a:off x="751417" y="1419541"/>
            <a:ext cx="7330731" cy="1376102"/>
          </a:xfrm>
        </p:spPr>
        <p:txBody>
          <a:bodyPr>
            <a:normAutofit/>
          </a:bodyPr>
          <a:lstStyle>
            <a:lvl1pPr>
              <a:lnSpc>
                <a:spcPct val="90000"/>
              </a:lnSpc>
              <a:defRPr sz="2900">
                <a:solidFill>
                  <a:schemeClr val="accent5"/>
                </a:solidFill>
              </a:defRPr>
            </a:lvl1pPr>
          </a:lstStyle>
          <a:p>
            <a:r>
              <a:rPr lang="en-US" smtClean="0"/>
              <a:t>Click to edit Master title style</a:t>
            </a:r>
            <a:endParaRPr lang="en-US" dirty="0"/>
          </a:p>
        </p:txBody>
      </p:sp>
    </p:spTree>
    <p:extLst>
      <p:ext uri="{BB962C8B-B14F-4D97-AF65-F5344CB8AC3E}">
        <p14:creationId xmlns:p14="http://schemas.microsoft.com/office/powerpoint/2010/main" val="3297068255"/>
      </p:ext>
    </p:extLst>
  </p:cSld>
  <p:clrMapOvr>
    <a:masterClrMapping/>
  </p:clrMapOvr>
  <p:timing>
    <p:tnLst>
      <p:par>
        <p:cTn xmlns:p14="http://schemas.microsoft.com/office/powerpoint/2010/mai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Expressive Divider - Green">
    <p:spTree>
      <p:nvGrpSpPr>
        <p:cNvPr id="1" name=""/>
        <p:cNvGrpSpPr/>
        <p:nvPr/>
      </p:nvGrpSpPr>
      <p:grpSpPr>
        <a:xfrm>
          <a:off x="0" y="0"/>
          <a:ext cx="0" cy="0"/>
          <a:chOff x="0" y="0"/>
          <a:chExt cx="0" cy="0"/>
        </a:xfrm>
      </p:grpSpPr>
      <p:sp>
        <p:nvSpPr>
          <p:cNvPr id="4" name="Rounded Rectangle 3"/>
          <p:cNvSpPr/>
          <p:nvPr userDrawn="1"/>
        </p:nvSpPr>
        <p:spPr>
          <a:xfrm>
            <a:off x="310624" y="225689"/>
            <a:ext cx="11570752" cy="6383327"/>
          </a:xfrm>
          <a:prstGeom prst="roundRect">
            <a:avLst>
              <a:gd name="adj" fmla="val 1886"/>
            </a:avLst>
          </a:prstGeom>
          <a:gradFill>
            <a:gsLst>
              <a:gs pos="0">
                <a:schemeClr val="accent4"/>
              </a:gs>
              <a:gs pos="100000">
                <a:schemeClr val="accent3"/>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pic>
        <p:nvPicPr>
          <p:cNvPr id="1026" name="Picture 2" descr="\\psf\Host\Volumes\johbee\Documents\01_Freelance_Design\INTERBRAND\AT&amp;T\2011_Internal_Templates\exports\dividerCircle300.png"/>
          <p:cNvPicPr>
            <a:picLocks noChangeAspect="1" noChangeArrowheads="1"/>
          </p:cNvPicPr>
          <p:nvPr userDrawn="1"/>
        </p:nvPicPr>
        <p:blipFill>
          <a:blip r:embed="rId2" cstate="print"/>
          <a:srcRect/>
          <a:stretch>
            <a:fillRect/>
          </a:stretch>
        </p:blipFill>
        <p:spPr bwMode="auto">
          <a:xfrm>
            <a:off x="0" y="1"/>
            <a:ext cx="9469139" cy="4276353"/>
          </a:xfrm>
          <a:prstGeom prst="rect">
            <a:avLst/>
          </a:prstGeom>
          <a:noFill/>
        </p:spPr>
      </p:pic>
      <p:sp>
        <p:nvSpPr>
          <p:cNvPr id="8" name="Slide Number Placeholder 7"/>
          <p:cNvSpPr>
            <a:spLocks noGrp="1"/>
          </p:cNvSpPr>
          <p:nvPr userDrawn="1">
            <p:ph type="sldNum" sz="quarter" idx="11"/>
          </p:nvPr>
        </p:nvSpPr>
        <p:spPr/>
        <p:txBody>
          <a:bodyPr/>
          <a:lstStyle>
            <a:lvl1pPr>
              <a:defRPr>
                <a:solidFill>
                  <a:schemeClr val="bg1"/>
                </a:solidFill>
              </a:defRPr>
            </a:lvl1pPr>
          </a:lstStyle>
          <a:p>
            <a:fld id="{5BD36294-2849-48A8-8531-5354CF3095D2}" type="slidenum">
              <a:rPr lang="en-US" smtClean="0"/>
              <a:pPr/>
              <a:t>‹#›</a:t>
            </a:fld>
            <a:endParaRPr lang="en-US" dirty="0"/>
          </a:p>
        </p:txBody>
      </p:sp>
      <p:pic>
        <p:nvPicPr>
          <p:cNvPr id="2050" name="Picture 2" descr="\\psf\Host\Volumes\johbee\Documents\01_Freelance_Design\INTERBRAND\AT&amp;T\2011_Internal_Templates\exports\SlideMaster_Logo300.png"/>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11200381" y="6080758"/>
            <a:ext cx="991619" cy="777242"/>
          </a:xfrm>
          <a:prstGeom prst="rect">
            <a:avLst/>
          </a:prstGeom>
          <a:noFill/>
          <a:extLst>
            <a:ext uri="{909E8E84-426E-40dd-AFC4-6F175D3DCCD1}">
              <a14:hiddenFill xmlns:a14="http://schemas.microsoft.com/office/drawing/2010/main">
                <a:solidFill>
                  <a:srgbClr val="FFFFFF"/>
                </a:solidFill>
              </a14:hiddenFill>
            </a:ext>
          </a:extLst>
        </p:spPr>
      </p:pic>
      <p:sp>
        <p:nvSpPr>
          <p:cNvPr id="9" name="Footer Placeholder 6"/>
          <p:cNvSpPr>
            <a:spLocks noGrp="1"/>
          </p:cNvSpPr>
          <p:nvPr>
            <p:ph type="ftr" sz="quarter" idx="10"/>
          </p:nvPr>
        </p:nvSpPr>
        <p:spPr>
          <a:xfrm>
            <a:off x="1219200" y="6248272"/>
            <a:ext cx="7698715" cy="293817"/>
          </a:xfrm>
        </p:spPr>
        <p:txBody>
          <a:bodyPr/>
          <a:lstStyle>
            <a:lvl1pPr>
              <a:defRPr>
                <a:solidFill>
                  <a:schemeClr val="bg1"/>
                </a:solidFill>
              </a:defRPr>
            </a:lvl1pPr>
          </a:lstStyle>
          <a:p>
            <a:r>
              <a:rPr lang="en-US" dirty="0" smtClean="0"/>
              <a:t>© 2013 AT&amp;T Intellectual Property. All rights reserved. AT&amp;T and the AT&amp;T logo are trademarks of AT&amp;T Intellectual Property.</a:t>
            </a:r>
            <a:endParaRPr lang="en-US" dirty="0"/>
          </a:p>
        </p:txBody>
      </p:sp>
      <p:sp>
        <p:nvSpPr>
          <p:cNvPr id="10" name="Title 1"/>
          <p:cNvSpPr>
            <a:spLocks noGrp="1"/>
          </p:cNvSpPr>
          <p:nvPr>
            <p:ph type="title"/>
          </p:nvPr>
        </p:nvSpPr>
        <p:spPr>
          <a:xfrm>
            <a:off x="751417" y="1419541"/>
            <a:ext cx="7330731" cy="1376102"/>
          </a:xfrm>
        </p:spPr>
        <p:txBody>
          <a:bodyPr>
            <a:normAutofit/>
          </a:bodyPr>
          <a:lstStyle>
            <a:lvl1pPr>
              <a:lnSpc>
                <a:spcPct val="90000"/>
              </a:lnSpc>
              <a:defRPr sz="2900">
                <a:solidFill>
                  <a:schemeClr val="accent3"/>
                </a:solidFill>
              </a:defRPr>
            </a:lvl1pPr>
          </a:lstStyle>
          <a:p>
            <a:r>
              <a:rPr lang="en-US" smtClean="0"/>
              <a:t>Click to edit Master title style</a:t>
            </a:r>
            <a:endParaRPr lang="en-US" dirty="0"/>
          </a:p>
        </p:txBody>
      </p:sp>
    </p:spTree>
    <p:extLst>
      <p:ext uri="{BB962C8B-B14F-4D97-AF65-F5344CB8AC3E}">
        <p14:creationId xmlns:p14="http://schemas.microsoft.com/office/powerpoint/2010/main" val="3728471316"/>
      </p:ext>
    </p:extLst>
  </p:cSld>
  <p:clrMapOvr>
    <a:masterClrMapping/>
  </p:clrMapOvr>
  <p:timing>
    <p:tnLst>
      <p:par>
        <p:cTn xmlns:p14="http://schemas.microsoft.com/office/powerpoint/2010/mai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738272" y="1809366"/>
            <a:ext cx="10652737" cy="4129473"/>
          </a:xfrm>
        </p:spPr>
        <p:txBody>
          <a:bodyPr/>
          <a:lstStyle>
            <a:lvl5pPr>
              <a:defRPr>
                <a:solidFill>
                  <a:schemeClr val="bg2"/>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Footer Placeholder 6"/>
          <p:cNvSpPr>
            <a:spLocks noGrp="1"/>
          </p:cNvSpPr>
          <p:nvPr>
            <p:ph type="ftr" sz="quarter" idx="10"/>
          </p:nvPr>
        </p:nvSpPr>
        <p:spPr>
          <a:xfrm>
            <a:off x="1219200" y="6254497"/>
            <a:ext cx="7698715" cy="293817"/>
          </a:xfrm>
        </p:spPr>
        <p:txBody>
          <a:bodyPr/>
          <a:lstStyle/>
          <a:p>
            <a:r>
              <a:rPr lang="en-US" dirty="0" smtClean="0"/>
              <a:t>© 2013 AT&amp;T Intellectual Property. All rights reserved. AT&amp;T and the AT&amp;T logo are trademarks of AT&amp;T Intellectual Property.</a:t>
            </a:r>
            <a:endParaRPr lang="en-US" dirty="0"/>
          </a:p>
        </p:txBody>
      </p:sp>
      <p:sp>
        <p:nvSpPr>
          <p:cNvPr id="8" name="Slide Number Placeholder 7"/>
          <p:cNvSpPr>
            <a:spLocks noGrp="1"/>
          </p:cNvSpPr>
          <p:nvPr>
            <p:ph type="sldNum" sz="quarter" idx="11"/>
          </p:nvPr>
        </p:nvSpPr>
        <p:spPr/>
        <p:txBody>
          <a:bodyPr/>
          <a:lstStyle/>
          <a:p>
            <a:fld id="{5BD36294-2849-48A8-8531-5354CF3095D2}" type="slidenum">
              <a:rPr lang="en-US" smtClean="0"/>
              <a:pPr/>
              <a:t>‹#›</a:t>
            </a:fld>
            <a:endParaRPr lang="en-US" dirty="0"/>
          </a:p>
        </p:txBody>
      </p:sp>
      <p:pic>
        <p:nvPicPr>
          <p:cNvPr id="2050" name="Picture 2" descr="\\psf\Host\Volumes\johbee\Documents\01_Freelance_Design\INTERBRAND\AT&amp;T\2011_Internal_Templates\exports\SlideMaster_Logo300.pn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11391009" y="6080758"/>
            <a:ext cx="800991" cy="777242"/>
          </a:xfrm>
          <a:prstGeom prst="rect">
            <a:avLst/>
          </a:prstGeom>
          <a:noFill/>
          <a:extLst>
            <a:ext uri="{909E8E84-426E-40dd-AFC4-6F175D3DCCD1}">
              <a14:hiddenFill xmlns:a14="http://schemas.microsoft.com/office/drawing/2010/main">
                <a:solidFill>
                  <a:srgbClr val="FFFFFF"/>
                </a:solidFill>
              </a14:hiddenFill>
            </a:ext>
          </a:extLst>
        </p:spPr>
      </p:pic>
      <p:sp>
        <p:nvSpPr>
          <p:cNvPr id="4" name="Title 3"/>
          <p:cNvSpPr>
            <a:spLocks noGrp="1"/>
          </p:cNvSpPr>
          <p:nvPr>
            <p:ph type="title"/>
          </p:nvPr>
        </p:nvSpPr>
        <p:spPr>
          <a:xfrm>
            <a:off x="738271" y="517525"/>
            <a:ext cx="10668000" cy="914400"/>
          </a:xfrm>
        </p:spPr>
        <p:txBody>
          <a:bodyPr/>
          <a:lstStyle/>
          <a:p>
            <a:r>
              <a:rPr lang="en-US" smtClean="0"/>
              <a:t>Click to edit Master title style</a:t>
            </a:r>
            <a:endParaRPr lang="en-CA" dirty="0"/>
          </a:p>
        </p:txBody>
      </p:sp>
    </p:spTree>
    <p:extLst>
      <p:ext uri="{BB962C8B-B14F-4D97-AF65-F5344CB8AC3E}">
        <p14:creationId xmlns:p14="http://schemas.microsoft.com/office/powerpoint/2010/main" val="3503237934"/>
      </p:ext>
    </p:extLst>
  </p:cSld>
  <p:clrMapOvr>
    <a:masterClrMapping/>
  </p:clrMapOvr>
  <p:timing>
    <p:tnLst>
      <p:par>
        <p:cTn xmlns:p14="http://schemas.microsoft.com/office/powerpoint/2010/mai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itle and Text over Gray">
    <p:spTree>
      <p:nvGrpSpPr>
        <p:cNvPr id="1" name=""/>
        <p:cNvGrpSpPr/>
        <p:nvPr/>
      </p:nvGrpSpPr>
      <p:grpSpPr>
        <a:xfrm>
          <a:off x="0" y="0"/>
          <a:ext cx="0" cy="0"/>
          <a:chOff x="0" y="0"/>
          <a:chExt cx="0" cy="0"/>
        </a:xfrm>
      </p:grpSpPr>
      <p:sp>
        <p:nvSpPr>
          <p:cNvPr id="3" name="Content Placeholder 2"/>
          <p:cNvSpPr>
            <a:spLocks noGrp="1"/>
          </p:cNvSpPr>
          <p:nvPr>
            <p:ph idx="1"/>
          </p:nvPr>
        </p:nvSpPr>
        <p:spPr>
          <a:xfrm>
            <a:off x="476251" y="1733550"/>
            <a:ext cx="11267016" cy="4205288"/>
          </a:xfrm>
          <a:prstGeom prst="roundRect">
            <a:avLst>
              <a:gd name="adj" fmla="val 2400"/>
            </a:avLst>
          </a:prstGeom>
          <a:solidFill>
            <a:srgbClr val="ECECEE"/>
          </a:solidFill>
        </p:spPr>
        <p:txBody>
          <a:bodyPr lIns="182880" tIns="45720" rIns="182880" bIns="18288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Footer Placeholder 6"/>
          <p:cNvSpPr>
            <a:spLocks noGrp="1"/>
          </p:cNvSpPr>
          <p:nvPr>
            <p:ph type="ftr" sz="quarter" idx="10"/>
          </p:nvPr>
        </p:nvSpPr>
        <p:spPr>
          <a:xfrm>
            <a:off x="1219200" y="6254497"/>
            <a:ext cx="7698715" cy="293817"/>
          </a:xfrm>
        </p:spPr>
        <p:txBody>
          <a:bodyPr/>
          <a:lstStyle/>
          <a:p>
            <a:r>
              <a:rPr lang="en-US" dirty="0" smtClean="0"/>
              <a:t>© 2013 AT&amp;T Intellectual Property. All rights reserved. AT&amp;T and the AT&amp;T logo are trademarks of AT&amp;T Intellectual Property.</a:t>
            </a:r>
            <a:endParaRPr lang="en-US" dirty="0"/>
          </a:p>
        </p:txBody>
      </p:sp>
      <p:sp>
        <p:nvSpPr>
          <p:cNvPr id="8" name="Slide Number Placeholder 7"/>
          <p:cNvSpPr>
            <a:spLocks noGrp="1"/>
          </p:cNvSpPr>
          <p:nvPr>
            <p:ph type="sldNum" sz="quarter" idx="11"/>
          </p:nvPr>
        </p:nvSpPr>
        <p:spPr/>
        <p:txBody>
          <a:bodyPr/>
          <a:lstStyle/>
          <a:p>
            <a:fld id="{5BD36294-2849-48A8-8531-5354CF3095D2}" type="slidenum">
              <a:rPr lang="en-US" smtClean="0"/>
              <a:pPr/>
              <a:t>‹#›</a:t>
            </a:fld>
            <a:endParaRPr lang="en-US" dirty="0"/>
          </a:p>
        </p:txBody>
      </p:sp>
      <p:pic>
        <p:nvPicPr>
          <p:cNvPr id="2050" name="Picture 2" descr="\\psf\Host\Volumes\johbee\Documents\01_Freelance_Design\INTERBRAND\AT&amp;T\2011_Internal_Templates\exports\SlideMaster_Logo300.pn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11200381" y="6080758"/>
            <a:ext cx="991619" cy="777242"/>
          </a:xfrm>
          <a:prstGeom prst="rect">
            <a:avLst/>
          </a:prstGeom>
          <a:noFill/>
          <a:extLst>
            <a:ext uri="{909E8E84-426E-40dd-AFC4-6F175D3DCCD1}">
              <a14:hiddenFill xmlns:a14="http://schemas.microsoft.com/office/drawing/2010/main">
                <a:solidFill>
                  <a:srgbClr val="FFFFFF"/>
                </a:solidFill>
              </a14:hiddenFill>
            </a:ext>
          </a:extLst>
        </p:spPr>
      </p:pic>
      <p:sp>
        <p:nvSpPr>
          <p:cNvPr id="4" name="Title 3"/>
          <p:cNvSpPr>
            <a:spLocks noGrp="1"/>
          </p:cNvSpPr>
          <p:nvPr>
            <p:ph type="title"/>
          </p:nvPr>
        </p:nvSpPr>
        <p:spPr/>
        <p:txBody>
          <a:bodyPr/>
          <a:lstStyle/>
          <a:p>
            <a:r>
              <a:rPr lang="en-US" smtClean="0"/>
              <a:t>Click to edit Master title style</a:t>
            </a:r>
            <a:endParaRPr lang="en-CA" dirty="0"/>
          </a:p>
        </p:txBody>
      </p:sp>
    </p:spTree>
    <p:extLst>
      <p:ext uri="{BB962C8B-B14F-4D97-AF65-F5344CB8AC3E}">
        <p14:creationId xmlns:p14="http://schemas.microsoft.com/office/powerpoint/2010/main" val="1661624666"/>
      </p:ext>
    </p:extLst>
  </p:cSld>
  <p:clrMapOvr>
    <a:masterClrMapping/>
  </p:clrMapOvr>
  <p:timing>
    <p:tnLst>
      <p:par>
        <p:cTn xmlns:p14="http://schemas.microsoft.com/office/powerpoint/2010/mai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type="obj" preserve="1">
  <p:cSld name="Title and 2-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a:xfrm>
            <a:off x="751417" y="1819309"/>
            <a:ext cx="51816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Footer Placeholder 6"/>
          <p:cNvSpPr>
            <a:spLocks noGrp="1"/>
          </p:cNvSpPr>
          <p:nvPr>
            <p:ph type="ftr" sz="quarter" idx="10"/>
          </p:nvPr>
        </p:nvSpPr>
        <p:spPr>
          <a:xfrm>
            <a:off x="1219200" y="6254496"/>
            <a:ext cx="7698715" cy="293816"/>
          </a:xfrm>
        </p:spPr>
        <p:txBody>
          <a:bodyPr/>
          <a:lstStyle/>
          <a:p>
            <a:r>
              <a:rPr lang="en-US" dirty="0" smtClean="0"/>
              <a:t>© 2013 AT&amp;T Intellectual Property. All rights reserved. AT&amp;T and the AT&amp;T logo are trademarks of AT&amp;T Intellectual Property.</a:t>
            </a:r>
            <a:endParaRPr lang="en-US" dirty="0"/>
          </a:p>
        </p:txBody>
      </p:sp>
      <p:sp>
        <p:nvSpPr>
          <p:cNvPr id="8" name="Slide Number Placeholder 7"/>
          <p:cNvSpPr>
            <a:spLocks noGrp="1"/>
          </p:cNvSpPr>
          <p:nvPr>
            <p:ph type="sldNum" sz="quarter" idx="11"/>
          </p:nvPr>
        </p:nvSpPr>
        <p:spPr/>
        <p:txBody>
          <a:bodyPr/>
          <a:lstStyle/>
          <a:p>
            <a:fld id="{5BD36294-2849-48A8-8531-5354CF3095D2}" type="slidenum">
              <a:rPr lang="en-US" smtClean="0"/>
              <a:pPr/>
              <a:t>‹#›</a:t>
            </a:fld>
            <a:endParaRPr lang="en-US" dirty="0"/>
          </a:p>
        </p:txBody>
      </p:sp>
      <p:sp>
        <p:nvSpPr>
          <p:cNvPr id="9" name="Content Placeholder 2"/>
          <p:cNvSpPr>
            <a:spLocks noGrp="1"/>
          </p:cNvSpPr>
          <p:nvPr>
            <p:ph idx="12"/>
          </p:nvPr>
        </p:nvSpPr>
        <p:spPr>
          <a:xfrm>
            <a:off x="6252635" y="1819308"/>
            <a:ext cx="5181600" cy="411953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pic>
        <p:nvPicPr>
          <p:cNvPr id="10" name="Picture 2" descr="\\psf\Host\Volumes\johbee\Documents\01_Freelance_Design\INTERBRAND\AT&amp;T\2011_Internal_Templates\exports\SlideMaster_Logo300.pn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11391009" y="6080758"/>
            <a:ext cx="800991" cy="77724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50688875"/>
      </p:ext>
    </p:extLst>
  </p:cSld>
  <p:clrMapOvr>
    <a:masterClrMapping/>
  </p:clrMapOvr>
  <p:timing>
    <p:tnLst>
      <p:par>
        <p:cTn xmlns:p14="http://schemas.microsoft.com/office/powerpoint/2010/mai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itle, Text and Right Image">
    <p:spTree>
      <p:nvGrpSpPr>
        <p:cNvPr id="1" name=""/>
        <p:cNvGrpSpPr/>
        <p:nvPr/>
      </p:nvGrpSpPr>
      <p:grpSpPr>
        <a:xfrm>
          <a:off x="0" y="0"/>
          <a:ext cx="0" cy="0"/>
          <a:chOff x="0" y="0"/>
          <a:chExt cx="0" cy="0"/>
        </a:xfrm>
      </p:grpSpPr>
      <p:sp>
        <p:nvSpPr>
          <p:cNvPr id="2" name="Title 1"/>
          <p:cNvSpPr>
            <a:spLocks noGrp="1"/>
          </p:cNvSpPr>
          <p:nvPr>
            <p:ph type="title"/>
          </p:nvPr>
        </p:nvSpPr>
        <p:spPr>
          <a:xfrm>
            <a:off x="751417" y="517525"/>
            <a:ext cx="10668000" cy="914400"/>
          </a:xfrm>
        </p:spPr>
        <p:txBody>
          <a:bodyPr/>
          <a:lstStyle/>
          <a:p>
            <a:r>
              <a:rPr lang="en-US" smtClean="0"/>
              <a:t>Click to edit Master title style</a:t>
            </a:r>
            <a:endParaRPr lang="en-US" dirty="0"/>
          </a:p>
        </p:txBody>
      </p:sp>
      <p:sp>
        <p:nvSpPr>
          <p:cNvPr id="7" name="Footer Placeholder 6"/>
          <p:cNvSpPr>
            <a:spLocks noGrp="1"/>
          </p:cNvSpPr>
          <p:nvPr>
            <p:ph type="ftr" sz="quarter" idx="10"/>
          </p:nvPr>
        </p:nvSpPr>
        <p:spPr/>
        <p:txBody>
          <a:bodyPr/>
          <a:lstStyle/>
          <a:p>
            <a:r>
              <a:rPr lang="en-US" dirty="0" smtClean="0"/>
              <a:t>© 2013 AT&amp;T Intellectual Property. All rights reserved. AT&amp;T and the AT&amp;T logo are trademarks of AT&amp;T Intellectual Property.</a:t>
            </a:r>
            <a:endParaRPr lang="en-US" dirty="0"/>
          </a:p>
        </p:txBody>
      </p:sp>
      <p:sp>
        <p:nvSpPr>
          <p:cNvPr id="8" name="Slide Number Placeholder 7"/>
          <p:cNvSpPr>
            <a:spLocks noGrp="1"/>
          </p:cNvSpPr>
          <p:nvPr>
            <p:ph type="sldNum" sz="quarter" idx="11"/>
          </p:nvPr>
        </p:nvSpPr>
        <p:spPr/>
        <p:txBody>
          <a:bodyPr/>
          <a:lstStyle/>
          <a:p>
            <a:fld id="{5BD36294-2849-48A8-8531-5354CF3095D2}" type="slidenum">
              <a:rPr lang="en-US" smtClean="0"/>
              <a:pPr/>
              <a:t>‹#›</a:t>
            </a:fld>
            <a:endParaRPr lang="en-US" dirty="0"/>
          </a:p>
        </p:txBody>
      </p:sp>
      <p:pic>
        <p:nvPicPr>
          <p:cNvPr id="2050" name="Picture 2" descr="\\psf\Host\Volumes\johbee\Documents\01_Freelance_Design\INTERBRAND\AT&amp;T\2011_Internal_Templates\exports\SlideMaster_Logo300.pn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11200381" y="6080758"/>
            <a:ext cx="991619" cy="777242"/>
          </a:xfrm>
          <a:prstGeom prst="rect">
            <a:avLst/>
          </a:prstGeom>
          <a:noFill/>
          <a:extLst>
            <a:ext uri="{909E8E84-426E-40dd-AFC4-6F175D3DCCD1}">
              <a14:hiddenFill xmlns:a14="http://schemas.microsoft.com/office/drawing/2010/main">
                <a:solidFill>
                  <a:srgbClr val="FFFFFF"/>
                </a:solidFill>
              </a14:hiddenFill>
            </a:ext>
          </a:extLst>
        </p:spPr>
      </p:pic>
      <p:sp>
        <p:nvSpPr>
          <p:cNvPr id="10" name="Content Placeholder 2"/>
          <p:cNvSpPr>
            <a:spLocks noGrp="1"/>
          </p:cNvSpPr>
          <p:nvPr>
            <p:ph idx="1"/>
          </p:nvPr>
        </p:nvSpPr>
        <p:spPr>
          <a:xfrm>
            <a:off x="751417" y="1818448"/>
            <a:ext cx="5173387" cy="4120391"/>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1" name="Content Placeholder 2"/>
          <p:cNvSpPr>
            <a:spLocks noGrp="1"/>
          </p:cNvSpPr>
          <p:nvPr>
            <p:ph idx="13"/>
          </p:nvPr>
        </p:nvSpPr>
        <p:spPr>
          <a:xfrm>
            <a:off x="6252633" y="1733550"/>
            <a:ext cx="5166784" cy="4205288"/>
          </a:xfrm>
          <a:prstGeom prst="roundRect">
            <a:avLst>
              <a:gd name="adj" fmla="val 2400"/>
            </a:avLst>
          </a:prstGeom>
          <a:solidFill>
            <a:srgbClr val="ECECEE"/>
          </a:solidFill>
        </p:spPr>
        <p:txBody>
          <a:bodyPr lIns="182880" tIns="54864" rIns="182880" bIns="18288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250688875"/>
      </p:ext>
    </p:extLst>
  </p:cSld>
  <p:clrMapOvr>
    <a:masterClrMapping/>
  </p:clrMapOvr>
  <p:timing>
    <p:tnLst>
      <p:par>
        <p:cTn xmlns:p14="http://schemas.microsoft.com/office/powerpoint/2010/mai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itle, Text and Left Image">
    <p:spTree>
      <p:nvGrpSpPr>
        <p:cNvPr id="1" name=""/>
        <p:cNvGrpSpPr/>
        <p:nvPr/>
      </p:nvGrpSpPr>
      <p:grpSpPr>
        <a:xfrm>
          <a:off x="0" y="0"/>
          <a:ext cx="0" cy="0"/>
          <a:chOff x="0" y="0"/>
          <a:chExt cx="0" cy="0"/>
        </a:xfrm>
      </p:grpSpPr>
      <p:sp>
        <p:nvSpPr>
          <p:cNvPr id="7" name="Footer Placeholder 6"/>
          <p:cNvSpPr>
            <a:spLocks noGrp="1"/>
          </p:cNvSpPr>
          <p:nvPr>
            <p:ph type="ftr" sz="quarter" idx="10"/>
          </p:nvPr>
        </p:nvSpPr>
        <p:spPr>
          <a:xfrm>
            <a:off x="1219200" y="6254497"/>
            <a:ext cx="7698715" cy="293817"/>
          </a:xfrm>
        </p:spPr>
        <p:txBody>
          <a:bodyPr/>
          <a:lstStyle/>
          <a:p>
            <a:r>
              <a:rPr lang="en-US" dirty="0" smtClean="0"/>
              <a:t>© 2013 AT&amp;T Intellectual Property. All rights reserved. AT&amp;T and the AT&amp;T logo are trademarks of AT&amp;T Intellectual Property.</a:t>
            </a:r>
            <a:endParaRPr lang="en-US" dirty="0"/>
          </a:p>
        </p:txBody>
      </p:sp>
      <p:sp>
        <p:nvSpPr>
          <p:cNvPr id="8" name="Slide Number Placeholder 7"/>
          <p:cNvSpPr>
            <a:spLocks noGrp="1"/>
          </p:cNvSpPr>
          <p:nvPr>
            <p:ph type="sldNum" sz="quarter" idx="11"/>
          </p:nvPr>
        </p:nvSpPr>
        <p:spPr/>
        <p:txBody>
          <a:bodyPr/>
          <a:lstStyle/>
          <a:p>
            <a:fld id="{5BD36294-2849-48A8-8531-5354CF3095D2}" type="slidenum">
              <a:rPr lang="en-US" smtClean="0"/>
              <a:pPr/>
              <a:t>‹#›</a:t>
            </a:fld>
            <a:endParaRPr lang="en-US" dirty="0"/>
          </a:p>
        </p:txBody>
      </p:sp>
      <p:pic>
        <p:nvPicPr>
          <p:cNvPr id="2050" name="Picture 2" descr="\\psf\Host\Volumes\johbee\Documents\01_Freelance_Design\INTERBRAND\AT&amp;T\2011_Internal_Templates\exports\SlideMaster_Logo300.pn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11200381" y="6080758"/>
            <a:ext cx="991619" cy="777242"/>
          </a:xfrm>
          <a:prstGeom prst="rect">
            <a:avLst/>
          </a:prstGeom>
          <a:noFill/>
          <a:extLst>
            <a:ext uri="{909E8E84-426E-40dd-AFC4-6F175D3DCCD1}">
              <a14:hiddenFill xmlns:a14="http://schemas.microsoft.com/office/drawing/2010/main">
                <a:solidFill>
                  <a:srgbClr val="FFFFFF"/>
                </a:solidFill>
              </a14:hiddenFill>
            </a:ext>
          </a:extLst>
        </p:spPr>
      </p:pic>
      <p:sp>
        <p:nvSpPr>
          <p:cNvPr id="4" name="Title 3"/>
          <p:cNvSpPr>
            <a:spLocks noGrp="1"/>
          </p:cNvSpPr>
          <p:nvPr>
            <p:ph type="title"/>
          </p:nvPr>
        </p:nvSpPr>
        <p:spPr/>
        <p:txBody>
          <a:bodyPr/>
          <a:lstStyle/>
          <a:p>
            <a:r>
              <a:rPr lang="en-US" smtClean="0"/>
              <a:t>Click to edit Master title style</a:t>
            </a:r>
            <a:endParaRPr lang="en-CA"/>
          </a:p>
        </p:txBody>
      </p:sp>
      <p:sp>
        <p:nvSpPr>
          <p:cNvPr id="10" name="Content Placeholder 2"/>
          <p:cNvSpPr>
            <a:spLocks noGrp="1"/>
          </p:cNvSpPr>
          <p:nvPr>
            <p:ph idx="13"/>
          </p:nvPr>
        </p:nvSpPr>
        <p:spPr>
          <a:xfrm>
            <a:off x="6252635" y="1808946"/>
            <a:ext cx="5171016" cy="412989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1" name="Content Placeholder 2"/>
          <p:cNvSpPr>
            <a:spLocks noGrp="1"/>
          </p:cNvSpPr>
          <p:nvPr>
            <p:ph idx="14"/>
          </p:nvPr>
        </p:nvSpPr>
        <p:spPr>
          <a:xfrm>
            <a:off x="753535" y="1733550"/>
            <a:ext cx="5187949" cy="4205287"/>
          </a:xfrm>
          <a:prstGeom prst="roundRect">
            <a:avLst>
              <a:gd name="adj" fmla="val 2400"/>
            </a:avLst>
          </a:prstGeom>
          <a:solidFill>
            <a:srgbClr val="ECECEE"/>
          </a:solidFill>
        </p:spPr>
        <p:txBody>
          <a:bodyPr lIns="182880" tIns="54864" rIns="182880" bIns="18288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250688875"/>
      </p:ext>
    </p:extLst>
  </p:cSld>
  <p:clrMapOvr>
    <a:masterClrMapping/>
  </p:clrMapOvr>
  <p:timing>
    <p:tnLst>
      <p:par>
        <p:cTn xmlns:p14="http://schemas.microsoft.com/office/powerpoint/2010/mai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itle and Full-Width Image">
    <p:spTree>
      <p:nvGrpSpPr>
        <p:cNvPr id="1" name=""/>
        <p:cNvGrpSpPr/>
        <p:nvPr/>
      </p:nvGrpSpPr>
      <p:grpSpPr>
        <a:xfrm>
          <a:off x="0" y="0"/>
          <a:ext cx="0" cy="0"/>
          <a:chOff x="0" y="0"/>
          <a:chExt cx="0" cy="0"/>
        </a:xfrm>
      </p:grpSpPr>
      <p:sp>
        <p:nvSpPr>
          <p:cNvPr id="5" name="Picture Placeholder 4"/>
          <p:cNvSpPr>
            <a:spLocks noGrp="1"/>
          </p:cNvSpPr>
          <p:nvPr>
            <p:ph type="pic" sz="quarter" idx="12" hasCustomPrompt="1"/>
          </p:nvPr>
        </p:nvSpPr>
        <p:spPr>
          <a:xfrm>
            <a:off x="317500" y="1733551"/>
            <a:ext cx="11559117" cy="4875212"/>
          </a:xfrm>
          <a:prstGeom prst="roundRect">
            <a:avLst>
              <a:gd name="adj" fmla="val 2516"/>
            </a:avLst>
          </a:prstGeom>
          <a:solidFill>
            <a:srgbClr val="ECECEE"/>
          </a:solidFill>
          <a:ln>
            <a:noFill/>
          </a:ln>
        </p:spPr>
        <p:txBody>
          <a:bodyPr anchor="ctr" anchorCtr="0"/>
          <a:lstStyle>
            <a:lvl1pPr algn="ctr">
              <a:defRPr/>
            </a:lvl1pPr>
          </a:lstStyle>
          <a:p>
            <a:r>
              <a:rPr lang="en-US" dirty="0" smtClean="0"/>
              <a:t>Click icon to</a:t>
            </a:r>
            <a:br>
              <a:rPr lang="en-US" dirty="0" smtClean="0"/>
            </a:br>
            <a:r>
              <a:rPr lang="en-US" dirty="0" smtClean="0"/>
              <a:t/>
            </a:r>
            <a:br>
              <a:rPr lang="en-US" dirty="0" smtClean="0"/>
            </a:br>
            <a:r>
              <a:rPr lang="en-US" dirty="0" smtClean="0"/>
              <a:t>add picture</a:t>
            </a:r>
            <a:endParaRPr lang="en-US" dirty="0"/>
          </a:p>
        </p:txBody>
      </p:sp>
      <p:pic>
        <p:nvPicPr>
          <p:cNvPr id="2050" name="Picture 2" descr="\\psf\Host\Volumes\johbee\Documents\01_Freelance_Design\INTERBRAND\AT&amp;T\2011_Internal_Templates\exports\SlideMaster_Logo300.pn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11200381" y="6080758"/>
            <a:ext cx="991619" cy="777242"/>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a:xfrm>
            <a:off x="751417" y="517525"/>
            <a:ext cx="10668000" cy="914400"/>
          </a:xfrm>
        </p:spPr>
        <p:txBody>
          <a:bodyPr/>
          <a:lstStyle/>
          <a:p>
            <a:r>
              <a:rPr lang="en-US" smtClean="0"/>
              <a:t>Click to edit Master title style</a:t>
            </a:r>
            <a:endParaRPr lang="en-CA" dirty="0"/>
          </a:p>
        </p:txBody>
      </p:sp>
      <p:sp>
        <p:nvSpPr>
          <p:cNvPr id="10" name="Slide Number Placeholder 7"/>
          <p:cNvSpPr>
            <a:spLocks noGrp="1"/>
          </p:cNvSpPr>
          <p:nvPr>
            <p:ph type="sldNum" sz="quarter" idx="11"/>
          </p:nvPr>
        </p:nvSpPr>
        <p:spPr>
          <a:xfrm>
            <a:off x="436169" y="6100650"/>
            <a:ext cx="449111" cy="365125"/>
          </a:xfrm>
        </p:spPr>
        <p:txBody>
          <a:bodyPr/>
          <a:lstStyle/>
          <a:p>
            <a:fld id="{5BD36294-2849-48A8-8531-5354CF3095D2}" type="slidenum">
              <a:rPr lang="en-US" smtClean="0"/>
              <a:pPr/>
              <a:t>‹#›</a:t>
            </a:fld>
            <a:endParaRPr lang="en-US" dirty="0"/>
          </a:p>
        </p:txBody>
      </p:sp>
      <p:sp>
        <p:nvSpPr>
          <p:cNvPr id="6" name="Footer Placeholder 6"/>
          <p:cNvSpPr>
            <a:spLocks noGrp="1"/>
          </p:cNvSpPr>
          <p:nvPr>
            <p:ph type="ftr" sz="quarter" idx="10"/>
          </p:nvPr>
        </p:nvSpPr>
        <p:spPr>
          <a:xfrm>
            <a:off x="1219200" y="6254497"/>
            <a:ext cx="7698715" cy="293817"/>
          </a:xfrm>
        </p:spPr>
        <p:txBody>
          <a:bodyPr/>
          <a:lstStyle/>
          <a:p>
            <a:r>
              <a:rPr lang="en-US" dirty="0" smtClean="0"/>
              <a:t>© 2013 AT&amp;T Intellectual Property. All rights reserved. AT&amp;T and the AT&amp;T logo are trademarks of AT&amp;T Intellectual Property.</a:t>
            </a:r>
            <a:endParaRPr lang="en-US" dirty="0"/>
          </a:p>
        </p:txBody>
      </p:sp>
    </p:spTree>
    <p:extLst>
      <p:ext uri="{BB962C8B-B14F-4D97-AF65-F5344CB8AC3E}">
        <p14:creationId xmlns:p14="http://schemas.microsoft.com/office/powerpoint/2010/main" val="2535024218"/>
      </p:ext>
    </p:extLst>
  </p:cSld>
  <p:clrMapOvr>
    <a:masterClrMapping/>
  </p:clrMapOvr>
  <p:timing>
    <p:tnLst>
      <p:par>
        <p:cTn xmlns:p14="http://schemas.microsoft.com/office/powerpoint/2010/mai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2 (Logo w Tag)">
    <p:spTree>
      <p:nvGrpSpPr>
        <p:cNvPr id="1" name=""/>
        <p:cNvGrpSpPr/>
        <p:nvPr/>
      </p:nvGrpSpPr>
      <p:grpSpPr>
        <a:xfrm>
          <a:off x="0" y="0"/>
          <a:ext cx="0" cy="0"/>
          <a:chOff x="0" y="0"/>
          <a:chExt cx="0" cy="0"/>
        </a:xfrm>
      </p:grpSpPr>
      <p:sp>
        <p:nvSpPr>
          <p:cNvPr id="8" name="Footer Placeholder 6"/>
          <p:cNvSpPr>
            <a:spLocks noGrp="1"/>
          </p:cNvSpPr>
          <p:nvPr>
            <p:ph type="ftr" sz="quarter" idx="10"/>
          </p:nvPr>
        </p:nvSpPr>
        <p:spPr>
          <a:xfrm>
            <a:off x="757748" y="6465713"/>
            <a:ext cx="7680629" cy="303846"/>
          </a:xfrm>
        </p:spPr>
        <p:txBody>
          <a:bodyPr/>
          <a:lstStyle/>
          <a:p>
            <a:r>
              <a:rPr lang="en-US" dirty="0" smtClean="0"/>
              <a:t>© 2013 AT&amp;T Intellectual Property. All rights reserved. AT&amp;T and the AT&amp;T logo are trademarks of AT&amp;T Intellectual Property.</a:t>
            </a:r>
            <a:endParaRPr lang="en-US" dirty="0"/>
          </a:p>
        </p:txBody>
      </p:sp>
      <p:sp>
        <p:nvSpPr>
          <p:cNvPr id="7" name="Subtitle 2"/>
          <p:cNvSpPr>
            <a:spLocks noGrp="1"/>
          </p:cNvSpPr>
          <p:nvPr>
            <p:ph type="subTitle" idx="1"/>
          </p:nvPr>
        </p:nvSpPr>
        <p:spPr>
          <a:xfrm>
            <a:off x="751418" y="3526778"/>
            <a:ext cx="10680700" cy="1879918"/>
          </a:xfrm>
        </p:spPr>
        <p:txBody>
          <a:bodyPr>
            <a:noAutofit/>
          </a:bodyPr>
          <a:lstStyle>
            <a:lvl1pPr marL="0" indent="0" algn="l">
              <a:lnSpc>
                <a:spcPct val="110000"/>
              </a:lnSpc>
              <a:buNone/>
              <a:defRPr b="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9" name="Title 1"/>
          <p:cNvSpPr>
            <a:spLocks noGrp="1"/>
          </p:cNvSpPr>
          <p:nvPr>
            <p:ph type="ctrTitle"/>
          </p:nvPr>
        </p:nvSpPr>
        <p:spPr>
          <a:xfrm>
            <a:off x="751418" y="2862930"/>
            <a:ext cx="10680700" cy="682822"/>
          </a:xfrm>
        </p:spPr>
        <p:txBody>
          <a:bodyPr anchor="b" anchorCtr="0">
            <a:normAutofit/>
          </a:bodyPr>
          <a:lstStyle>
            <a:lvl1pPr>
              <a:lnSpc>
                <a:spcPct val="110000"/>
              </a:lnSpc>
              <a:spcAft>
                <a:spcPts val="800"/>
              </a:spcAft>
              <a:defRPr sz="2900" b="0"/>
            </a:lvl1pPr>
          </a:lstStyle>
          <a:p>
            <a:r>
              <a:rPr lang="en-US" smtClean="0"/>
              <a:t>Click to edit Master title style</a:t>
            </a:r>
            <a:endParaRPr lang="en-US" dirty="0"/>
          </a:p>
        </p:txBody>
      </p:sp>
      <p:pic>
        <p:nvPicPr>
          <p:cNvPr id="6" name="Picture 3" descr="\\psf\Host\Volumes\johbee\Documents\01_Freelance_Design\INTERBRAND\AT&amp;T\2011_Internal_Templates\exports\Titles_headerLogo300.pn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8761978" y="0"/>
            <a:ext cx="3430023" cy="88697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03239826"/>
      </p:ext>
    </p:extLst>
  </p:cSld>
  <p:clrMapOvr>
    <a:masterClrMapping/>
  </p:clrMapOvr>
  <p:timing>
    <p:tnLst>
      <p:par>
        <p:cTn xmlns:p14="http://schemas.microsoft.com/office/powerpoint/2010/mai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itle and Verticals">
    <p:spTree>
      <p:nvGrpSpPr>
        <p:cNvPr id="1" name=""/>
        <p:cNvGrpSpPr/>
        <p:nvPr/>
      </p:nvGrpSpPr>
      <p:grpSpPr>
        <a:xfrm>
          <a:off x="0" y="0"/>
          <a:ext cx="0" cy="0"/>
          <a:chOff x="0" y="0"/>
          <a:chExt cx="0" cy="0"/>
        </a:xfrm>
      </p:grpSpPr>
      <p:sp>
        <p:nvSpPr>
          <p:cNvPr id="12" name="Rounded Rectangle 11"/>
          <p:cNvSpPr/>
          <p:nvPr userDrawn="1"/>
        </p:nvSpPr>
        <p:spPr>
          <a:xfrm>
            <a:off x="8119267" y="1723454"/>
            <a:ext cx="3624000" cy="4215384"/>
          </a:xfrm>
          <a:prstGeom prst="roundRect">
            <a:avLst>
              <a:gd name="adj" fmla="val 3288"/>
            </a:avLst>
          </a:prstGeom>
          <a:gradFill>
            <a:gsLst>
              <a:gs pos="0">
                <a:schemeClr val="accent4"/>
              </a:gs>
              <a:gs pos="100000">
                <a:schemeClr val="accent3"/>
              </a:gs>
            </a:gsLst>
            <a:lin ang="5364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sz="1800"/>
          </a:p>
        </p:txBody>
      </p:sp>
      <p:sp>
        <p:nvSpPr>
          <p:cNvPr id="10" name="Rounded Rectangle 9"/>
          <p:cNvSpPr/>
          <p:nvPr userDrawn="1"/>
        </p:nvSpPr>
        <p:spPr>
          <a:xfrm>
            <a:off x="476251" y="1723454"/>
            <a:ext cx="3624000" cy="4215384"/>
          </a:xfrm>
          <a:prstGeom prst="roundRect">
            <a:avLst>
              <a:gd name="adj" fmla="val 3288"/>
            </a:avLst>
          </a:prstGeom>
          <a:gradFill>
            <a:gsLst>
              <a:gs pos="0">
                <a:schemeClr val="accent2"/>
              </a:gs>
              <a:gs pos="100000">
                <a:schemeClr val="accent1"/>
              </a:gs>
            </a:gsLst>
            <a:lin ang="5364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1" name="Rounded Rectangle 10"/>
          <p:cNvSpPr/>
          <p:nvPr userDrawn="1"/>
        </p:nvSpPr>
        <p:spPr>
          <a:xfrm>
            <a:off x="4297759" y="1723454"/>
            <a:ext cx="3624000" cy="4215384"/>
          </a:xfrm>
          <a:prstGeom prst="roundRect">
            <a:avLst>
              <a:gd name="adj" fmla="val 3288"/>
            </a:avLst>
          </a:prstGeom>
          <a:gradFill>
            <a:gsLst>
              <a:gs pos="0">
                <a:schemeClr val="accent6"/>
              </a:gs>
              <a:gs pos="100000">
                <a:schemeClr val="accent5"/>
              </a:gs>
            </a:gsLst>
            <a:lin ang="5364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sz="1800"/>
          </a:p>
        </p:txBody>
      </p:sp>
      <p:pic>
        <p:nvPicPr>
          <p:cNvPr id="2050" name="Picture 2" descr="\\psf\Host\Volumes\johbee\Documents\01_Freelance_Design\INTERBRAND\AT&amp;T\2011_Internal_Templates\exports\SlideMaster_Logo300.pn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11200381" y="6080758"/>
            <a:ext cx="991619" cy="777242"/>
          </a:xfrm>
          <a:prstGeom prst="rect">
            <a:avLst/>
          </a:prstGeom>
          <a:noFill/>
          <a:extLst>
            <a:ext uri="{909E8E84-426E-40dd-AFC4-6F175D3DCCD1}">
              <a14:hiddenFill xmlns:a14="http://schemas.microsoft.com/office/drawing/2010/main">
                <a:solidFill>
                  <a:srgbClr val="FFFFFF"/>
                </a:solidFill>
              </a14:hiddenFill>
            </a:ext>
          </a:extLst>
        </p:spPr>
      </p:pic>
      <p:sp>
        <p:nvSpPr>
          <p:cNvPr id="3" name="Title 2"/>
          <p:cNvSpPr>
            <a:spLocks noGrp="1"/>
          </p:cNvSpPr>
          <p:nvPr>
            <p:ph type="title"/>
          </p:nvPr>
        </p:nvSpPr>
        <p:spPr>
          <a:xfrm>
            <a:off x="751417" y="517525"/>
            <a:ext cx="10668000" cy="914400"/>
          </a:xfrm>
        </p:spPr>
        <p:txBody>
          <a:bodyPr/>
          <a:lstStyle/>
          <a:p>
            <a:r>
              <a:rPr lang="en-US" smtClean="0"/>
              <a:t>Click to edit Master title style</a:t>
            </a:r>
            <a:endParaRPr lang="en-CA" dirty="0"/>
          </a:p>
        </p:txBody>
      </p:sp>
      <p:sp>
        <p:nvSpPr>
          <p:cNvPr id="13" name="Footer Placeholder 5"/>
          <p:cNvSpPr>
            <a:spLocks noGrp="1"/>
          </p:cNvSpPr>
          <p:nvPr>
            <p:ph type="ftr" sz="quarter" idx="10"/>
          </p:nvPr>
        </p:nvSpPr>
        <p:spPr>
          <a:xfrm>
            <a:off x="1219200" y="6254497"/>
            <a:ext cx="7698715" cy="293817"/>
          </a:xfrm>
        </p:spPr>
        <p:txBody>
          <a:bodyPr/>
          <a:lstStyle/>
          <a:p>
            <a:r>
              <a:rPr lang="en-US" dirty="0" smtClean="0"/>
              <a:t>© 2013 AT&amp;T Intellectual Property. All rights reserved. AT&amp;T and the AT&amp;T logo are trademarks of AT&amp;T Intellectual Property.</a:t>
            </a:r>
            <a:endParaRPr lang="en-US" dirty="0"/>
          </a:p>
        </p:txBody>
      </p:sp>
      <p:sp>
        <p:nvSpPr>
          <p:cNvPr id="14" name="Slide Number Placeholder 7"/>
          <p:cNvSpPr>
            <a:spLocks noGrp="1"/>
          </p:cNvSpPr>
          <p:nvPr>
            <p:ph type="sldNum" sz="quarter" idx="11"/>
          </p:nvPr>
        </p:nvSpPr>
        <p:spPr>
          <a:xfrm>
            <a:off x="436169" y="6100650"/>
            <a:ext cx="449111" cy="365125"/>
          </a:xfrm>
        </p:spPr>
        <p:txBody>
          <a:bodyPr/>
          <a:lstStyle/>
          <a:p>
            <a:fld id="{5BD36294-2849-48A8-8531-5354CF3095D2}" type="slidenum">
              <a:rPr lang="en-US" smtClean="0"/>
              <a:pPr/>
              <a:t>‹#›</a:t>
            </a:fld>
            <a:endParaRPr lang="en-US" dirty="0"/>
          </a:p>
        </p:txBody>
      </p:sp>
      <p:sp>
        <p:nvSpPr>
          <p:cNvPr id="4" name="Text Placeholder 3"/>
          <p:cNvSpPr>
            <a:spLocks noGrp="1"/>
          </p:cNvSpPr>
          <p:nvPr>
            <p:ph type="body" sz="quarter" idx="12" hasCustomPrompt="1"/>
          </p:nvPr>
        </p:nvSpPr>
        <p:spPr>
          <a:xfrm>
            <a:off x="751417" y="1979696"/>
            <a:ext cx="3097440" cy="802777"/>
          </a:xfrm>
        </p:spPr>
        <p:txBody>
          <a:bodyPr>
            <a:normAutofit/>
          </a:bodyPr>
          <a:lstStyle>
            <a:lvl1pPr algn="l">
              <a:lnSpc>
                <a:spcPct val="85000"/>
              </a:lnSpc>
              <a:spcAft>
                <a:spcPts val="0"/>
              </a:spcAft>
              <a:defRPr sz="2800" b="0" i="1" baseline="0">
                <a:solidFill>
                  <a:schemeClr val="bg1"/>
                </a:solidFill>
              </a:defRPr>
            </a:lvl1pPr>
          </a:lstStyle>
          <a:p>
            <a:pPr lvl="0"/>
            <a:r>
              <a:rPr lang="en-US" dirty="0" smtClean="0"/>
              <a:t>Edit text style</a:t>
            </a:r>
          </a:p>
        </p:txBody>
      </p:sp>
      <p:sp>
        <p:nvSpPr>
          <p:cNvPr id="15" name="Text Placeholder 3"/>
          <p:cNvSpPr>
            <a:spLocks noGrp="1"/>
          </p:cNvSpPr>
          <p:nvPr>
            <p:ph type="body" sz="quarter" idx="13" hasCustomPrompt="1"/>
          </p:nvPr>
        </p:nvSpPr>
        <p:spPr>
          <a:xfrm>
            <a:off x="4574071" y="1979696"/>
            <a:ext cx="3096768" cy="802777"/>
          </a:xfrm>
        </p:spPr>
        <p:txBody>
          <a:bodyPr>
            <a:normAutofit/>
          </a:bodyPr>
          <a:lstStyle>
            <a:lvl1pPr algn="l">
              <a:lnSpc>
                <a:spcPct val="85000"/>
              </a:lnSpc>
              <a:spcAft>
                <a:spcPts val="0"/>
              </a:spcAft>
              <a:defRPr sz="2800" b="0" i="1">
                <a:solidFill>
                  <a:schemeClr val="bg1"/>
                </a:solidFill>
              </a:defRPr>
            </a:lvl1pPr>
          </a:lstStyle>
          <a:p>
            <a:pPr lvl="0"/>
            <a:r>
              <a:rPr lang="en-US" dirty="0" smtClean="0"/>
              <a:t>Edit text style</a:t>
            </a:r>
          </a:p>
        </p:txBody>
      </p:sp>
      <p:sp>
        <p:nvSpPr>
          <p:cNvPr id="16" name="Text Placeholder 3"/>
          <p:cNvSpPr>
            <a:spLocks noGrp="1"/>
          </p:cNvSpPr>
          <p:nvPr>
            <p:ph type="body" sz="quarter" idx="14" hasCustomPrompt="1"/>
          </p:nvPr>
        </p:nvSpPr>
        <p:spPr>
          <a:xfrm>
            <a:off x="8373773" y="1979696"/>
            <a:ext cx="3096768" cy="802777"/>
          </a:xfrm>
        </p:spPr>
        <p:txBody>
          <a:bodyPr>
            <a:normAutofit/>
          </a:bodyPr>
          <a:lstStyle>
            <a:lvl1pPr algn="l">
              <a:lnSpc>
                <a:spcPct val="85000"/>
              </a:lnSpc>
              <a:spcAft>
                <a:spcPts val="0"/>
              </a:spcAft>
              <a:defRPr sz="2800" b="0" i="1">
                <a:solidFill>
                  <a:schemeClr val="bg1"/>
                </a:solidFill>
              </a:defRPr>
            </a:lvl1pPr>
          </a:lstStyle>
          <a:p>
            <a:pPr lvl="0"/>
            <a:r>
              <a:rPr lang="en-US" dirty="0" smtClean="0"/>
              <a:t>Edit text style</a:t>
            </a:r>
          </a:p>
        </p:txBody>
      </p:sp>
      <p:sp>
        <p:nvSpPr>
          <p:cNvPr id="17" name="Text Placeholder 3"/>
          <p:cNvSpPr>
            <a:spLocks noGrp="1"/>
          </p:cNvSpPr>
          <p:nvPr>
            <p:ph type="body" sz="quarter" idx="15" hasCustomPrompt="1"/>
          </p:nvPr>
        </p:nvSpPr>
        <p:spPr>
          <a:xfrm>
            <a:off x="751417" y="2837562"/>
            <a:ext cx="3097440" cy="2927922"/>
          </a:xfrm>
        </p:spPr>
        <p:txBody>
          <a:bodyPr>
            <a:noAutofit/>
          </a:bodyPr>
          <a:lstStyle>
            <a:lvl1pPr algn="l">
              <a:spcAft>
                <a:spcPts val="1200"/>
              </a:spcAft>
              <a:defRPr sz="1600" b="0" i="0" baseline="0">
                <a:solidFill>
                  <a:schemeClr val="bg1"/>
                </a:solidFill>
              </a:defRPr>
            </a:lvl1pPr>
          </a:lstStyle>
          <a:p>
            <a:pPr lvl="0"/>
            <a:r>
              <a:rPr lang="en-US" dirty="0" smtClean="0"/>
              <a:t>Click to edit text style</a:t>
            </a:r>
          </a:p>
        </p:txBody>
      </p:sp>
      <p:sp>
        <p:nvSpPr>
          <p:cNvPr id="18" name="Text Placeholder 3"/>
          <p:cNvSpPr>
            <a:spLocks noGrp="1"/>
          </p:cNvSpPr>
          <p:nvPr>
            <p:ph type="body" sz="quarter" idx="16" hasCustomPrompt="1"/>
          </p:nvPr>
        </p:nvSpPr>
        <p:spPr>
          <a:xfrm>
            <a:off x="4574071" y="2837561"/>
            <a:ext cx="3096768" cy="2927923"/>
          </a:xfrm>
        </p:spPr>
        <p:txBody>
          <a:bodyPr>
            <a:noAutofit/>
          </a:bodyPr>
          <a:lstStyle>
            <a:lvl1pPr algn="l">
              <a:spcAft>
                <a:spcPts val="1200"/>
              </a:spcAft>
              <a:defRPr sz="1600" b="0" i="0" baseline="0">
                <a:solidFill>
                  <a:schemeClr val="bg1"/>
                </a:solidFill>
              </a:defRPr>
            </a:lvl1pPr>
          </a:lstStyle>
          <a:p>
            <a:pPr lvl="0"/>
            <a:r>
              <a:rPr lang="en-US" dirty="0" smtClean="0"/>
              <a:t>Click to edit text style</a:t>
            </a:r>
          </a:p>
        </p:txBody>
      </p:sp>
      <p:sp>
        <p:nvSpPr>
          <p:cNvPr id="19" name="Text Placeholder 3"/>
          <p:cNvSpPr>
            <a:spLocks noGrp="1"/>
          </p:cNvSpPr>
          <p:nvPr>
            <p:ph type="body" sz="quarter" idx="17" hasCustomPrompt="1"/>
          </p:nvPr>
        </p:nvSpPr>
        <p:spPr>
          <a:xfrm>
            <a:off x="8373774" y="2837562"/>
            <a:ext cx="3091061" cy="2927923"/>
          </a:xfrm>
        </p:spPr>
        <p:txBody>
          <a:bodyPr>
            <a:noAutofit/>
          </a:bodyPr>
          <a:lstStyle>
            <a:lvl1pPr algn="l">
              <a:spcAft>
                <a:spcPts val="1200"/>
              </a:spcAft>
              <a:defRPr sz="1600" b="0" i="0" baseline="0">
                <a:solidFill>
                  <a:schemeClr val="bg1"/>
                </a:solidFill>
              </a:defRPr>
            </a:lvl1pPr>
          </a:lstStyle>
          <a:p>
            <a:pPr lvl="0"/>
            <a:r>
              <a:rPr lang="en-US" dirty="0" smtClean="0"/>
              <a:t>Click to edit text style</a:t>
            </a:r>
          </a:p>
        </p:txBody>
      </p:sp>
    </p:spTree>
    <p:extLst>
      <p:ext uri="{BB962C8B-B14F-4D97-AF65-F5344CB8AC3E}">
        <p14:creationId xmlns:p14="http://schemas.microsoft.com/office/powerpoint/2010/main" val="3123455113"/>
      </p:ext>
    </p:extLst>
  </p:cSld>
  <p:clrMapOvr>
    <a:masterClrMapping/>
  </p:clrMapOvr>
  <p:timing>
    <p:tnLst>
      <p:par>
        <p:cTn xmlns:p14="http://schemas.microsoft.com/office/powerpoint/2010/mai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Title and Progression">
    <p:spTree>
      <p:nvGrpSpPr>
        <p:cNvPr id="1" name=""/>
        <p:cNvGrpSpPr/>
        <p:nvPr/>
      </p:nvGrpSpPr>
      <p:grpSpPr>
        <a:xfrm>
          <a:off x="0" y="0"/>
          <a:ext cx="0" cy="0"/>
          <a:chOff x="0" y="0"/>
          <a:chExt cx="0" cy="0"/>
        </a:xfrm>
      </p:grpSpPr>
      <p:sp>
        <p:nvSpPr>
          <p:cNvPr id="12" name="Rounded Rectangle 11"/>
          <p:cNvSpPr/>
          <p:nvPr userDrawn="1"/>
        </p:nvSpPr>
        <p:spPr>
          <a:xfrm>
            <a:off x="8119267" y="1725612"/>
            <a:ext cx="3624000" cy="4215384"/>
          </a:xfrm>
          <a:prstGeom prst="roundRect">
            <a:avLst>
              <a:gd name="adj" fmla="val 3288"/>
            </a:avLst>
          </a:prstGeom>
          <a:gradFill>
            <a:gsLst>
              <a:gs pos="0">
                <a:schemeClr val="accent4"/>
              </a:gs>
              <a:gs pos="100000">
                <a:schemeClr val="accent3"/>
              </a:gs>
            </a:gsLst>
            <a:lin ang="5364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sz="1800"/>
          </a:p>
        </p:txBody>
      </p:sp>
      <p:sp>
        <p:nvSpPr>
          <p:cNvPr id="10" name="Rounded Rectangle 9"/>
          <p:cNvSpPr/>
          <p:nvPr userDrawn="1"/>
        </p:nvSpPr>
        <p:spPr>
          <a:xfrm>
            <a:off x="476251" y="1725612"/>
            <a:ext cx="3621024" cy="4213226"/>
          </a:xfrm>
          <a:prstGeom prst="roundRect">
            <a:avLst>
              <a:gd name="adj" fmla="val 3288"/>
            </a:avLst>
          </a:prstGeom>
          <a:gradFill>
            <a:gsLst>
              <a:gs pos="0">
                <a:schemeClr val="accent2"/>
              </a:gs>
              <a:gs pos="100000">
                <a:schemeClr val="accent1"/>
              </a:gs>
            </a:gsLst>
            <a:lin ang="5364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1" name="Rounded Rectangle 10"/>
          <p:cNvSpPr/>
          <p:nvPr userDrawn="1"/>
        </p:nvSpPr>
        <p:spPr>
          <a:xfrm>
            <a:off x="4296271" y="1725612"/>
            <a:ext cx="3624000" cy="4215384"/>
          </a:xfrm>
          <a:prstGeom prst="roundRect">
            <a:avLst>
              <a:gd name="adj" fmla="val 3288"/>
            </a:avLst>
          </a:prstGeom>
          <a:gradFill>
            <a:gsLst>
              <a:gs pos="0">
                <a:schemeClr val="accent6"/>
              </a:gs>
              <a:gs pos="100000">
                <a:schemeClr val="accent5"/>
              </a:gs>
            </a:gsLst>
            <a:lin ang="5364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sz="1800"/>
          </a:p>
        </p:txBody>
      </p:sp>
      <p:pic>
        <p:nvPicPr>
          <p:cNvPr id="2050" name="Picture 2" descr="\\psf\Host\Volumes\johbee\Documents\01_Freelance_Design\INTERBRAND\AT&amp;T\2011_Internal_Templates\exports\SlideMaster_Logo300.pn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11200381" y="6080758"/>
            <a:ext cx="991619" cy="777242"/>
          </a:xfrm>
          <a:prstGeom prst="rect">
            <a:avLst/>
          </a:prstGeom>
          <a:noFill/>
          <a:extLst>
            <a:ext uri="{909E8E84-426E-40dd-AFC4-6F175D3DCCD1}">
              <a14:hiddenFill xmlns:a14="http://schemas.microsoft.com/office/drawing/2010/main">
                <a:solidFill>
                  <a:srgbClr val="FFFFFF"/>
                </a:solidFill>
              </a14:hiddenFill>
            </a:ext>
          </a:extLst>
        </p:spPr>
      </p:pic>
      <p:sp>
        <p:nvSpPr>
          <p:cNvPr id="3" name="Title 2"/>
          <p:cNvSpPr>
            <a:spLocks noGrp="1"/>
          </p:cNvSpPr>
          <p:nvPr>
            <p:ph type="title"/>
          </p:nvPr>
        </p:nvSpPr>
        <p:spPr>
          <a:xfrm>
            <a:off x="751417" y="517525"/>
            <a:ext cx="10668000" cy="914400"/>
          </a:xfrm>
        </p:spPr>
        <p:txBody>
          <a:bodyPr/>
          <a:lstStyle/>
          <a:p>
            <a:r>
              <a:rPr lang="en-US" smtClean="0"/>
              <a:t>Click to edit Master title style</a:t>
            </a:r>
            <a:endParaRPr lang="en-CA" dirty="0"/>
          </a:p>
        </p:txBody>
      </p:sp>
      <p:sp>
        <p:nvSpPr>
          <p:cNvPr id="13" name="Footer Placeholder 5"/>
          <p:cNvSpPr>
            <a:spLocks noGrp="1"/>
          </p:cNvSpPr>
          <p:nvPr>
            <p:ph type="ftr" sz="quarter" idx="10"/>
          </p:nvPr>
        </p:nvSpPr>
        <p:spPr>
          <a:xfrm>
            <a:off x="1219200" y="6254497"/>
            <a:ext cx="7698715" cy="293817"/>
          </a:xfrm>
        </p:spPr>
        <p:txBody>
          <a:bodyPr/>
          <a:lstStyle/>
          <a:p>
            <a:r>
              <a:rPr lang="en-US" dirty="0" smtClean="0"/>
              <a:t>© 2013 AT&amp;T Intellectual Property. All rights reserved. AT&amp;T and the AT&amp;T logo are trademarks of AT&amp;T Intellectual Property.</a:t>
            </a:r>
            <a:endParaRPr lang="en-US" dirty="0"/>
          </a:p>
        </p:txBody>
      </p:sp>
      <p:sp>
        <p:nvSpPr>
          <p:cNvPr id="14" name="Slide Number Placeholder 7"/>
          <p:cNvSpPr>
            <a:spLocks noGrp="1"/>
          </p:cNvSpPr>
          <p:nvPr>
            <p:ph type="sldNum" sz="quarter" idx="11"/>
          </p:nvPr>
        </p:nvSpPr>
        <p:spPr>
          <a:xfrm>
            <a:off x="436169" y="6100650"/>
            <a:ext cx="449111" cy="365125"/>
          </a:xfrm>
        </p:spPr>
        <p:txBody>
          <a:bodyPr/>
          <a:lstStyle/>
          <a:p>
            <a:fld id="{5BD36294-2849-48A8-8531-5354CF3095D2}" type="slidenum">
              <a:rPr lang="en-US" smtClean="0"/>
              <a:pPr/>
              <a:t>‹#›</a:t>
            </a:fld>
            <a:endParaRPr lang="en-US" dirty="0"/>
          </a:p>
        </p:txBody>
      </p:sp>
      <p:sp>
        <p:nvSpPr>
          <p:cNvPr id="4" name="Text Placeholder 3"/>
          <p:cNvSpPr>
            <a:spLocks noGrp="1"/>
          </p:cNvSpPr>
          <p:nvPr>
            <p:ph type="body" sz="quarter" idx="12" hasCustomPrompt="1"/>
          </p:nvPr>
        </p:nvSpPr>
        <p:spPr>
          <a:xfrm>
            <a:off x="947668" y="1979696"/>
            <a:ext cx="2640675" cy="802777"/>
          </a:xfrm>
        </p:spPr>
        <p:txBody>
          <a:bodyPr>
            <a:normAutofit/>
          </a:bodyPr>
          <a:lstStyle>
            <a:lvl1pPr algn="l">
              <a:lnSpc>
                <a:spcPct val="85000"/>
              </a:lnSpc>
              <a:spcAft>
                <a:spcPts val="0"/>
              </a:spcAft>
              <a:defRPr sz="2800" b="0" i="1" baseline="0">
                <a:solidFill>
                  <a:schemeClr val="bg1"/>
                </a:solidFill>
              </a:defRPr>
            </a:lvl1pPr>
          </a:lstStyle>
          <a:p>
            <a:pPr lvl="0"/>
            <a:r>
              <a:rPr lang="en-US" dirty="0" smtClean="0"/>
              <a:t>Edit text style</a:t>
            </a:r>
          </a:p>
        </p:txBody>
      </p:sp>
      <p:sp>
        <p:nvSpPr>
          <p:cNvPr id="15" name="Text Placeholder 3"/>
          <p:cNvSpPr>
            <a:spLocks noGrp="1"/>
          </p:cNvSpPr>
          <p:nvPr>
            <p:ph type="body" sz="quarter" idx="13" hasCustomPrompt="1"/>
          </p:nvPr>
        </p:nvSpPr>
        <p:spPr>
          <a:xfrm>
            <a:off x="4786270" y="1979696"/>
            <a:ext cx="2644503" cy="802777"/>
          </a:xfrm>
        </p:spPr>
        <p:txBody>
          <a:bodyPr>
            <a:normAutofit/>
          </a:bodyPr>
          <a:lstStyle>
            <a:lvl1pPr algn="l">
              <a:lnSpc>
                <a:spcPct val="85000"/>
              </a:lnSpc>
              <a:spcAft>
                <a:spcPts val="0"/>
              </a:spcAft>
              <a:defRPr sz="2800" b="0" i="1">
                <a:solidFill>
                  <a:schemeClr val="bg1"/>
                </a:solidFill>
              </a:defRPr>
            </a:lvl1pPr>
          </a:lstStyle>
          <a:p>
            <a:pPr lvl="0"/>
            <a:r>
              <a:rPr lang="en-US" dirty="0" smtClean="0"/>
              <a:t>Edit text style</a:t>
            </a:r>
          </a:p>
        </p:txBody>
      </p:sp>
      <p:sp>
        <p:nvSpPr>
          <p:cNvPr id="16" name="Text Placeholder 3"/>
          <p:cNvSpPr>
            <a:spLocks noGrp="1"/>
          </p:cNvSpPr>
          <p:nvPr>
            <p:ph type="body" sz="quarter" idx="14" hasCustomPrompt="1"/>
          </p:nvPr>
        </p:nvSpPr>
        <p:spPr>
          <a:xfrm>
            <a:off x="8579533" y="1979696"/>
            <a:ext cx="2645664" cy="802777"/>
          </a:xfrm>
        </p:spPr>
        <p:txBody>
          <a:bodyPr>
            <a:normAutofit/>
          </a:bodyPr>
          <a:lstStyle>
            <a:lvl1pPr algn="l">
              <a:lnSpc>
                <a:spcPct val="85000"/>
              </a:lnSpc>
              <a:spcAft>
                <a:spcPts val="0"/>
              </a:spcAft>
              <a:defRPr sz="2800" b="0" i="1">
                <a:solidFill>
                  <a:schemeClr val="bg1"/>
                </a:solidFill>
              </a:defRPr>
            </a:lvl1pPr>
          </a:lstStyle>
          <a:p>
            <a:pPr lvl="0"/>
            <a:r>
              <a:rPr lang="en-US" dirty="0" smtClean="0"/>
              <a:t>Edit text style</a:t>
            </a:r>
          </a:p>
        </p:txBody>
      </p:sp>
      <p:sp>
        <p:nvSpPr>
          <p:cNvPr id="17" name="Text Placeholder 3"/>
          <p:cNvSpPr>
            <a:spLocks noGrp="1"/>
          </p:cNvSpPr>
          <p:nvPr>
            <p:ph type="body" sz="quarter" idx="15" hasCustomPrompt="1"/>
          </p:nvPr>
        </p:nvSpPr>
        <p:spPr>
          <a:xfrm>
            <a:off x="947668" y="2837561"/>
            <a:ext cx="2640675" cy="2927922"/>
          </a:xfrm>
        </p:spPr>
        <p:txBody>
          <a:bodyPr>
            <a:noAutofit/>
          </a:bodyPr>
          <a:lstStyle>
            <a:lvl1pPr algn="l">
              <a:spcAft>
                <a:spcPts val="1200"/>
              </a:spcAft>
              <a:defRPr sz="1600" b="0" i="0" baseline="0">
                <a:solidFill>
                  <a:schemeClr val="bg1"/>
                </a:solidFill>
              </a:defRPr>
            </a:lvl1pPr>
          </a:lstStyle>
          <a:p>
            <a:pPr lvl="0"/>
            <a:r>
              <a:rPr lang="en-US" dirty="0" smtClean="0"/>
              <a:t>Click to edit text style</a:t>
            </a:r>
          </a:p>
        </p:txBody>
      </p:sp>
      <p:sp>
        <p:nvSpPr>
          <p:cNvPr id="18" name="Text Placeholder 3"/>
          <p:cNvSpPr>
            <a:spLocks noGrp="1"/>
          </p:cNvSpPr>
          <p:nvPr>
            <p:ph type="body" sz="quarter" idx="16" hasCustomPrompt="1"/>
          </p:nvPr>
        </p:nvSpPr>
        <p:spPr>
          <a:xfrm>
            <a:off x="4786270" y="2837561"/>
            <a:ext cx="2644503" cy="2927923"/>
          </a:xfrm>
        </p:spPr>
        <p:txBody>
          <a:bodyPr>
            <a:noAutofit/>
          </a:bodyPr>
          <a:lstStyle>
            <a:lvl1pPr algn="l">
              <a:spcAft>
                <a:spcPts val="1200"/>
              </a:spcAft>
              <a:defRPr sz="1600" b="0" i="0" baseline="0">
                <a:solidFill>
                  <a:schemeClr val="bg1"/>
                </a:solidFill>
              </a:defRPr>
            </a:lvl1pPr>
          </a:lstStyle>
          <a:p>
            <a:pPr lvl="0"/>
            <a:r>
              <a:rPr lang="en-US" dirty="0" smtClean="0"/>
              <a:t>Click to edit text style</a:t>
            </a:r>
          </a:p>
        </p:txBody>
      </p:sp>
      <p:sp>
        <p:nvSpPr>
          <p:cNvPr id="19" name="Text Placeholder 3"/>
          <p:cNvSpPr>
            <a:spLocks noGrp="1"/>
          </p:cNvSpPr>
          <p:nvPr>
            <p:ph type="body" sz="quarter" idx="17" hasCustomPrompt="1"/>
          </p:nvPr>
        </p:nvSpPr>
        <p:spPr>
          <a:xfrm>
            <a:off x="8579533" y="2837562"/>
            <a:ext cx="2645664" cy="2927923"/>
          </a:xfrm>
        </p:spPr>
        <p:txBody>
          <a:bodyPr>
            <a:noAutofit/>
          </a:bodyPr>
          <a:lstStyle>
            <a:lvl1pPr algn="l">
              <a:spcAft>
                <a:spcPts val="1200"/>
              </a:spcAft>
              <a:defRPr sz="1600" b="0" i="0" baseline="0">
                <a:solidFill>
                  <a:schemeClr val="bg1"/>
                </a:solidFill>
              </a:defRPr>
            </a:lvl1pPr>
          </a:lstStyle>
          <a:p>
            <a:pPr lvl="0"/>
            <a:r>
              <a:rPr lang="en-US" dirty="0" smtClean="0"/>
              <a:t>Click to edit text style</a:t>
            </a:r>
          </a:p>
        </p:txBody>
      </p:sp>
      <p:pic>
        <p:nvPicPr>
          <p:cNvPr id="20" name="Picture 19" descr="ATT_PPT_template_2013-33.png"/>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3496546" y="3310591"/>
            <a:ext cx="1359084" cy="1019313"/>
          </a:xfrm>
          <a:prstGeom prst="rect">
            <a:avLst/>
          </a:prstGeom>
        </p:spPr>
      </p:pic>
      <p:pic>
        <p:nvPicPr>
          <p:cNvPr id="21" name="Picture 20" descr="ATT_PPT_template_2013-33.png"/>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313435" y="3310591"/>
            <a:ext cx="1359084" cy="1019313"/>
          </a:xfrm>
          <a:prstGeom prst="rect">
            <a:avLst/>
          </a:prstGeom>
        </p:spPr>
      </p:pic>
    </p:spTree>
    <p:extLst>
      <p:ext uri="{BB962C8B-B14F-4D97-AF65-F5344CB8AC3E}">
        <p14:creationId xmlns:p14="http://schemas.microsoft.com/office/powerpoint/2010/main" val="2039387799"/>
      </p:ext>
    </p:extLst>
  </p:cSld>
  <p:clrMapOvr>
    <a:masterClrMapping/>
  </p:clrMapOvr>
  <p:timing>
    <p:tnLst>
      <p:par>
        <p:cTn xmlns:p14="http://schemas.microsoft.com/office/powerpoint/2010/mai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Title and 3 Column Exhibit">
    <p:spTree>
      <p:nvGrpSpPr>
        <p:cNvPr id="1" name=""/>
        <p:cNvGrpSpPr/>
        <p:nvPr/>
      </p:nvGrpSpPr>
      <p:grpSpPr>
        <a:xfrm>
          <a:off x="0" y="0"/>
          <a:ext cx="0" cy="0"/>
          <a:chOff x="0" y="0"/>
          <a:chExt cx="0" cy="0"/>
        </a:xfrm>
      </p:grpSpPr>
      <p:sp>
        <p:nvSpPr>
          <p:cNvPr id="15" name="Content Placeholder 11"/>
          <p:cNvSpPr>
            <a:spLocks noGrp="1"/>
          </p:cNvSpPr>
          <p:nvPr>
            <p:ph sz="quarter" idx="14"/>
          </p:nvPr>
        </p:nvSpPr>
        <p:spPr>
          <a:xfrm>
            <a:off x="4433967" y="2252586"/>
            <a:ext cx="3300112" cy="3675888"/>
          </a:xfrm>
          <a:prstGeom prst="roundRect">
            <a:avLst>
              <a:gd name="adj" fmla="val 4677"/>
            </a:avLst>
          </a:prstGeom>
          <a:solidFill>
            <a:srgbClr val="ECECEE"/>
          </a:solidFill>
        </p:spPr>
        <p:txBody>
          <a:bodyPr lIns="91440" tIns="512064" rIns="91440">
            <a:noAutofit/>
          </a:bodyPr>
          <a:lstStyle>
            <a:lvl1pPr>
              <a:lnSpc>
                <a:spcPct val="100000"/>
              </a:lnSpc>
              <a:spcBef>
                <a:spcPts val="0"/>
              </a:spcBef>
              <a:spcAft>
                <a:spcPts val="600"/>
              </a:spcAft>
              <a:defRPr sz="1400" b="0">
                <a:solidFill>
                  <a:schemeClr val="bg2"/>
                </a:solidFill>
              </a:defRPr>
            </a:lvl1pPr>
            <a:lvl2pPr marL="168275" indent="-168275">
              <a:lnSpc>
                <a:spcPct val="100000"/>
              </a:lnSpc>
              <a:spcBef>
                <a:spcPts val="0"/>
              </a:spcBef>
              <a:spcAft>
                <a:spcPts val="600"/>
              </a:spcAft>
              <a:buFont typeface="Arial" pitchFamily="34" charset="0"/>
              <a:buChar char="•"/>
              <a:defRPr sz="1400">
                <a:solidFill>
                  <a:schemeClr val="bg2"/>
                </a:solidFill>
              </a:defRPr>
            </a:lvl2pPr>
            <a:lvl3pPr marL="342900" indent="-168275">
              <a:lnSpc>
                <a:spcPct val="100000"/>
              </a:lnSpc>
              <a:spcBef>
                <a:spcPts val="0"/>
              </a:spcBef>
              <a:spcAft>
                <a:spcPts val="600"/>
              </a:spcAft>
              <a:buFont typeface="BentonSansF Book" pitchFamily="50" charset="0"/>
              <a:buChar char="–"/>
              <a:defRPr sz="1400">
                <a:solidFill>
                  <a:schemeClr val="bg2"/>
                </a:solidFill>
              </a:defRPr>
            </a:lvl3pPr>
          </a:lstStyle>
          <a:p>
            <a:pPr lvl="0"/>
            <a:r>
              <a:rPr lang="en-US" smtClean="0"/>
              <a:t>Click to edit Master text styles</a:t>
            </a:r>
          </a:p>
          <a:p>
            <a:pPr lvl="1"/>
            <a:r>
              <a:rPr lang="en-US" smtClean="0"/>
              <a:t>Second level</a:t>
            </a:r>
          </a:p>
          <a:p>
            <a:pPr lvl="2"/>
            <a:r>
              <a:rPr lang="en-US" smtClean="0"/>
              <a:t>Third level</a:t>
            </a:r>
          </a:p>
        </p:txBody>
      </p:sp>
      <p:sp>
        <p:nvSpPr>
          <p:cNvPr id="16" name="Content Placeholder 11"/>
          <p:cNvSpPr>
            <a:spLocks noGrp="1"/>
          </p:cNvSpPr>
          <p:nvPr>
            <p:ph sz="quarter" idx="15"/>
          </p:nvPr>
        </p:nvSpPr>
        <p:spPr>
          <a:xfrm>
            <a:off x="8116516" y="2252586"/>
            <a:ext cx="3300112" cy="3675888"/>
          </a:xfrm>
          <a:prstGeom prst="roundRect">
            <a:avLst>
              <a:gd name="adj" fmla="val 4677"/>
            </a:avLst>
          </a:prstGeom>
          <a:solidFill>
            <a:srgbClr val="ECECEE"/>
          </a:solidFill>
        </p:spPr>
        <p:txBody>
          <a:bodyPr lIns="91440" tIns="512064" rIns="91440">
            <a:noAutofit/>
          </a:bodyPr>
          <a:lstStyle>
            <a:lvl1pPr>
              <a:lnSpc>
                <a:spcPct val="100000"/>
              </a:lnSpc>
              <a:spcBef>
                <a:spcPts val="0"/>
              </a:spcBef>
              <a:spcAft>
                <a:spcPts val="600"/>
              </a:spcAft>
              <a:defRPr sz="1400" b="0">
                <a:solidFill>
                  <a:schemeClr val="bg2"/>
                </a:solidFill>
              </a:defRPr>
            </a:lvl1pPr>
            <a:lvl2pPr marL="168275" indent="-168275">
              <a:lnSpc>
                <a:spcPct val="100000"/>
              </a:lnSpc>
              <a:spcBef>
                <a:spcPts val="0"/>
              </a:spcBef>
              <a:spcAft>
                <a:spcPts val="600"/>
              </a:spcAft>
              <a:buFont typeface="Arial" pitchFamily="34" charset="0"/>
              <a:buChar char="•"/>
              <a:defRPr sz="1400">
                <a:solidFill>
                  <a:schemeClr val="bg2"/>
                </a:solidFill>
              </a:defRPr>
            </a:lvl2pPr>
            <a:lvl3pPr marL="342900" indent="-168275">
              <a:lnSpc>
                <a:spcPct val="100000"/>
              </a:lnSpc>
              <a:spcBef>
                <a:spcPts val="0"/>
              </a:spcBef>
              <a:spcAft>
                <a:spcPts val="600"/>
              </a:spcAft>
              <a:buFont typeface="BentonSansF Book" pitchFamily="50" charset="0"/>
              <a:buChar char="–"/>
              <a:defRPr sz="1400">
                <a:solidFill>
                  <a:schemeClr val="bg2"/>
                </a:solidFill>
              </a:defRPr>
            </a:lvl3pPr>
          </a:lstStyle>
          <a:p>
            <a:pPr lvl="0"/>
            <a:r>
              <a:rPr lang="en-US" smtClean="0"/>
              <a:t>Click to edit Master text styles</a:t>
            </a:r>
          </a:p>
          <a:p>
            <a:pPr lvl="1"/>
            <a:r>
              <a:rPr lang="en-US" smtClean="0"/>
              <a:t>Second level</a:t>
            </a:r>
          </a:p>
          <a:p>
            <a:pPr lvl="2"/>
            <a:r>
              <a:rPr lang="en-US" smtClean="0"/>
              <a:t>Third level</a:t>
            </a:r>
          </a:p>
        </p:txBody>
      </p:sp>
      <p:sp>
        <p:nvSpPr>
          <p:cNvPr id="7" name="Footer Placeholder 6"/>
          <p:cNvSpPr>
            <a:spLocks noGrp="1"/>
          </p:cNvSpPr>
          <p:nvPr>
            <p:ph type="ftr" sz="quarter" idx="10"/>
          </p:nvPr>
        </p:nvSpPr>
        <p:spPr>
          <a:xfrm>
            <a:off x="1219200" y="6254497"/>
            <a:ext cx="7698715" cy="293817"/>
          </a:xfrm>
        </p:spPr>
        <p:txBody>
          <a:bodyPr/>
          <a:lstStyle/>
          <a:p>
            <a:r>
              <a:rPr lang="en-US" dirty="0" smtClean="0"/>
              <a:t>© 2013 AT&amp;T Intellectual Property. All rights reserved. AT&amp;T and the AT&amp;T logo are trademarks of AT&amp;T Intellectual Property.</a:t>
            </a:r>
            <a:endParaRPr lang="en-US" dirty="0"/>
          </a:p>
        </p:txBody>
      </p:sp>
      <p:sp>
        <p:nvSpPr>
          <p:cNvPr id="8" name="Slide Number Placeholder 7"/>
          <p:cNvSpPr>
            <a:spLocks noGrp="1"/>
          </p:cNvSpPr>
          <p:nvPr>
            <p:ph type="sldNum" sz="quarter" idx="11"/>
          </p:nvPr>
        </p:nvSpPr>
        <p:spPr/>
        <p:txBody>
          <a:bodyPr/>
          <a:lstStyle/>
          <a:p>
            <a:fld id="{5BD36294-2849-48A8-8531-5354CF3095D2}" type="slidenum">
              <a:rPr lang="en-US" smtClean="0"/>
              <a:pPr/>
              <a:t>‹#›</a:t>
            </a:fld>
            <a:endParaRPr lang="en-US" dirty="0"/>
          </a:p>
        </p:txBody>
      </p:sp>
      <p:pic>
        <p:nvPicPr>
          <p:cNvPr id="2050" name="Picture 2" descr="\\psf\Host\Volumes\johbee\Documents\01_Freelance_Design\INTERBRAND\AT&amp;T\2011_Internal_Templates\exports\SlideMaster_Logo300.pn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11200381" y="6080758"/>
            <a:ext cx="991619" cy="777242"/>
          </a:xfrm>
          <a:prstGeom prst="rect">
            <a:avLst/>
          </a:prstGeom>
          <a:noFill/>
          <a:extLst>
            <a:ext uri="{909E8E84-426E-40dd-AFC4-6F175D3DCCD1}">
              <a14:hiddenFill xmlns:a14="http://schemas.microsoft.com/office/drawing/2010/main">
                <a:solidFill>
                  <a:srgbClr val="FFFFFF"/>
                </a:solidFill>
              </a14:hiddenFill>
            </a:ext>
          </a:extLst>
        </p:spPr>
      </p:pic>
      <p:sp>
        <p:nvSpPr>
          <p:cNvPr id="12" name="Content Placeholder 11"/>
          <p:cNvSpPr>
            <a:spLocks noGrp="1"/>
          </p:cNvSpPr>
          <p:nvPr>
            <p:ph sz="quarter" idx="12"/>
          </p:nvPr>
        </p:nvSpPr>
        <p:spPr>
          <a:xfrm>
            <a:off x="751417" y="2252586"/>
            <a:ext cx="3300112" cy="3675888"/>
          </a:xfrm>
          <a:prstGeom prst="roundRect">
            <a:avLst>
              <a:gd name="adj" fmla="val 4677"/>
            </a:avLst>
          </a:prstGeom>
          <a:solidFill>
            <a:srgbClr val="ECECEE"/>
          </a:solidFill>
        </p:spPr>
        <p:txBody>
          <a:bodyPr lIns="91440" tIns="512064" rIns="91440">
            <a:noAutofit/>
          </a:bodyPr>
          <a:lstStyle>
            <a:lvl1pPr>
              <a:lnSpc>
                <a:spcPct val="100000"/>
              </a:lnSpc>
              <a:spcBef>
                <a:spcPts val="0"/>
              </a:spcBef>
              <a:spcAft>
                <a:spcPts val="600"/>
              </a:spcAft>
              <a:defRPr sz="1400" b="0">
                <a:solidFill>
                  <a:schemeClr val="bg2"/>
                </a:solidFill>
              </a:defRPr>
            </a:lvl1pPr>
            <a:lvl2pPr marL="168275" indent="-168275">
              <a:lnSpc>
                <a:spcPct val="100000"/>
              </a:lnSpc>
              <a:spcBef>
                <a:spcPts val="0"/>
              </a:spcBef>
              <a:spcAft>
                <a:spcPts val="600"/>
              </a:spcAft>
              <a:buFont typeface="Arial" pitchFamily="34" charset="0"/>
              <a:buChar char="•"/>
              <a:defRPr sz="1400" baseline="0">
                <a:solidFill>
                  <a:schemeClr val="bg2"/>
                </a:solidFill>
              </a:defRPr>
            </a:lvl2pPr>
            <a:lvl3pPr marL="342900" indent="-168275">
              <a:lnSpc>
                <a:spcPct val="100000"/>
              </a:lnSpc>
              <a:spcBef>
                <a:spcPts val="0"/>
              </a:spcBef>
              <a:spcAft>
                <a:spcPts val="600"/>
              </a:spcAft>
              <a:buFont typeface="BentonSansF Book" pitchFamily="50" charset="0"/>
              <a:buChar char="–"/>
              <a:defRPr sz="1400" baseline="0">
                <a:solidFill>
                  <a:schemeClr val="bg2"/>
                </a:solidFill>
              </a:defRPr>
            </a:lvl3pPr>
          </a:lstStyle>
          <a:p>
            <a:pPr lvl="0"/>
            <a:r>
              <a:rPr lang="en-US" smtClean="0"/>
              <a:t>Click to edit Master text styles</a:t>
            </a:r>
          </a:p>
          <a:p>
            <a:pPr lvl="1"/>
            <a:r>
              <a:rPr lang="en-US" smtClean="0"/>
              <a:t>Second level</a:t>
            </a:r>
          </a:p>
          <a:p>
            <a:pPr lvl="2"/>
            <a:r>
              <a:rPr lang="en-US" smtClean="0"/>
              <a:t>Third level</a:t>
            </a:r>
          </a:p>
        </p:txBody>
      </p:sp>
      <p:sp>
        <p:nvSpPr>
          <p:cNvPr id="4" name="Title 3"/>
          <p:cNvSpPr>
            <a:spLocks noGrp="1"/>
          </p:cNvSpPr>
          <p:nvPr>
            <p:ph type="title"/>
          </p:nvPr>
        </p:nvSpPr>
        <p:spPr>
          <a:xfrm>
            <a:off x="751417" y="517525"/>
            <a:ext cx="10665211" cy="914400"/>
          </a:xfrm>
        </p:spPr>
        <p:txBody>
          <a:bodyPr/>
          <a:lstStyle/>
          <a:p>
            <a:r>
              <a:rPr lang="en-US" smtClean="0"/>
              <a:t>Click to edit Master title style</a:t>
            </a:r>
            <a:endParaRPr lang="en-CA" dirty="0"/>
          </a:p>
        </p:txBody>
      </p:sp>
      <p:sp>
        <p:nvSpPr>
          <p:cNvPr id="5" name="Text Placeholder 4"/>
          <p:cNvSpPr>
            <a:spLocks noGrp="1"/>
          </p:cNvSpPr>
          <p:nvPr>
            <p:ph type="body" sz="quarter" idx="18"/>
          </p:nvPr>
        </p:nvSpPr>
        <p:spPr>
          <a:xfrm>
            <a:off x="751417" y="1821097"/>
            <a:ext cx="10665211" cy="323137"/>
          </a:xfrm>
        </p:spPr>
        <p:txBody>
          <a:bodyPr/>
          <a:lstStyle/>
          <a:p>
            <a:pPr lvl="0"/>
            <a:r>
              <a:rPr lang="en-US" smtClean="0"/>
              <a:t>Click to edit Master text styles</a:t>
            </a:r>
          </a:p>
        </p:txBody>
      </p:sp>
      <p:sp>
        <p:nvSpPr>
          <p:cNvPr id="17" name="Text Placeholder 16"/>
          <p:cNvSpPr>
            <a:spLocks noGrp="1"/>
          </p:cNvSpPr>
          <p:nvPr>
            <p:ph type="body" sz="quarter" idx="19"/>
          </p:nvPr>
        </p:nvSpPr>
        <p:spPr>
          <a:xfrm>
            <a:off x="750743" y="2252587"/>
            <a:ext cx="3300787" cy="431750"/>
          </a:xfrm>
          <a:prstGeom prst="roundRect">
            <a:avLst>
              <a:gd name="adj" fmla="val 26487"/>
            </a:avLst>
          </a:prstGeom>
          <a:gradFill flip="none" rotWithShape="1">
            <a:gsLst>
              <a:gs pos="0">
                <a:schemeClr val="accent1"/>
              </a:gs>
              <a:gs pos="100000">
                <a:schemeClr val="accent2"/>
              </a:gs>
            </a:gsLst>
            <a:lin ang="16200000" scaled="0"/>
            <a:tileRect/>
          </a:gradFill>
        </p:spPr>
        <p:txBody>
          <a:bodyPr anchor="ctr">
            <a:normAutofit/>
          </a:bodyPr>
          <a:lstStyle>
            <a:lvl1pPr algn="ctr">
              <a:spcAft>
                <a:spcPts val="0"/>
              </a:spcAft>
              <a:defRPr sz="1400">
                <a:solidFill>
                  <a:schemeClr val="bg1"/>
                </a:solidFill>
              </a:defRPr>
            </a:lvl1pPr>
          </a:lstStyle>
          <a:p>
            <a:pPr lvl="0"/>
            <a:r>
              <a:rPr lang="en-US" smtClean="0"/>
              <a:t>Click to edit Master text styles</a:t>
            </a:r>
          </a:p>
        </p:txBody>
      </p:sp>
      <p:sp>
        <p:nvSpPr>
          <p:cNvPr id="21" name="Text Placeholder 16"/>
          <p:cNvSpPr>
            <a:spLocks noGrp="1"/>
          </p:cNvSpPr>
          <p:nvPr>
            <p:ph type="body" sz="quarter" idx="20"/>
          </p:nvPr>
        </p:nvSpPr>
        <p:spPr>
          <a:xfrm>
            <a:off x="4433292" y="2252587"/>
            <a:ext cx="3300787" cy="431750"/>
          </a:xfrm>
          <a:prstGeom prst="roundRect">
            <a:avLst>
              <a:gd name="adj" fmla="val 26487"/>
            </a:avLst>
          </a:prstGeom>
          <a:gradFill flip="none" rotWithShape="1">
            <a:gsLst>
              <a:gs pos="0">
                <a:schemeClr val="accent5"/>
              </a:gs>
              <a:gs pos="100000">
                <a:schemeClr val="accent6"/>
              </a:gs>
            </a:gsLst>
            <a:lin ang="16200000" scaled="0"/>
            <a:tileRect/>
          </a:gradFill>
        </p:spPr>
        <p:txBody>
          <a:bodyPr anchor="ctr">
            <a:normAutofit/>
          </a:bodyPr>
          <a:lstStyle>
            <a:lvl1pPr algn="ctr">
              <a:spcAft>
                <a:spcPts val="0"/>
              </a:spcAft>
              <a:defRPr sz="1400">
                <a:solidFill>
                  <a:schemeClr val="bg1"/>
                </a:solidFill>
              </a:defRPr>
            </a:lvl1pPr>
          </a:lstStyle>
          <a:p>
            <a:pPr lvl="0"/>
            <a:r>
              <a:rPr lang="en-US" smtClean="0"/>
              <a:t>Click to edit Master text styles</a:t>
            </a:r>
          </a:p>
        </p:txBody>
      </p:sp>
      <p:sp>
        <p:nvSpPr>
          <p:cNvPr id="22" name="Text Placeholder 16"/>
          <p:cNvSpPr>
            <a:spLocks noGrp="1"/>
          </p:cNvSpPr>
          <p:nvPr>
            <p:ph type="body" sz="quarter" idx="21"/>
          </p:nvPr>
        </p:nvSpPr>
        <p:spPr>
          <a:xfrm>
            <a:off x="8115841" y="2252587"/>
            <a:ext cx="3300787" cy="431750"/>
          </a:xfrm>
          <a:prstGeom prst="roundRect">
            <a:avLst>
              <a:gd name="adj" fmla="val 26487"/>
            </a:avLst>
          </a:prstGeom>
          <a:gradFill flip="none" rotWithShape="1">
            <a:gsLst>
              <a:gs pos="0">
                <a:schemeClr val="accent3"/>
              </a:gs>
              <a:gs pos="100000">
                <a:schemeClr val="accent4"/>
              </a:gs>
            </a:gsLst>
            <a:lin ang="16200000" scaled="0"/>
            <a:tileRect/>
          </a:gradFill>
        </p:spPr>
        <p:txBody>
          <a:bodyPr anchor="ctr">
            <a:normAutofit/>
          </a:bodyPr>
          <a:lstStyle>
            <a:lvl1pPr algn="ctr">
              <a:spcAft>
                <a:spcPts val="0"/>
              </a:spcAft>
              <a:defRPr sz="1400">
                <a:solidFill>
                  <a:schemeClr val="bg1"/>
                </a:solidFill>
              </a:defRPr>
            </a:lvl1pPr>
          </a:lstStyle>
          <a:p>
            <a:pPr lvl="0"/>
            <a:r>
              <a:rPr lang="en-US" smtClean="0"/>
              <a:t>Click to edit Master text styles</a:t>
            </a:r>
          </a:p>
        </p:txBody>
      </p:sp>
    </p:spTree>
    <p:extLst>
      <p:ext uri="{BB962C8B-B14F-4D97-AF65-F5344CB8AC3E}">
        <p14:creationId xmlns:p14="http://schemas.microsoft.com/office/powerpoint/2010/main" val="464358705"/>
      </p:ext>
    </p:extLst>
  </p:cSld>
  <p:clrMapOvr>
    <a:masterClrMapping/>
  </p:clrMapOvr>
  <p:timing>
    <p:tnLst>
      <p:par>
        <p:cTn xmlns:p14="http://schemas.microsoft.com/office/powerpoint/2010/main" id="1" dur="indefinite" restart="never" nodeType="tmRoot"/>
      </p:par>
    </p:tn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751418" y="517525"/>
            <a:ext cx="10672233" cy="914400"/>
          </a:xfrm>
        </p:spPr>
        <p:txBody>
          <a:bodyPr/>
          <a:lstStyle/>
          <a:p>
            <a:r>
              <a:rPr lang="en-US" smtClean="0"/>
              <a:t>Click to edit Master title style</a:t>
            </a:r>
            <a:endParaRPr lang="en-US"/>
          </a:p>
        </p:txBody>
      </p:sp>
      <p:sp>
        <p:nvSpPr>
          <p:cNvPr id="6" name="Footer Placeholder 5"/>
          <p:cNvSpPr>
            <a:spLocks noGrp="1"/>
          </p:cNvSpPr>
          <p:nvPr>
            <p:ph type="ftr" sz="quarter" idx="10"/>
          </p:nvPr>
        </p:nvSpPr>
        <p:spPr>
          <a:xfrm>
            <a:off x="1219200" y="6254497"/>
            <a:ext cx="7698715" cy="293817"/>
          </a:xfrm>
        </p:spPr>
        <p:txBody>
          <a:bodyPr/>
          <a:lstStyle/>
          <a:p>
            <a:r>
              <a:rPr lang="en-US" dirty="0" smtClean="0"/>
              <a:t>© 2013 AT&amp;T Intellectual Property. All rights reserved. AT&amp;T and the AT&amp;T logo are trademarks of AT&amp;T Intellectual Property.</a:t>
            </a:r>
            <a:endParaRPr lang="en-US" dirty="0"/>
          </a:p>
        </p:txBody>
      </p:sp>
      <p:sp>
        <p:nvSpPr>
          <p:cNvPr id="7" name="Slide Number Placeholder 6"/>
          <p:cNvSpPr>
            <a:spLocks noGrp="1"/>
          </p:cNvSpPr>
          <p:nvPr>
            <p:ph type="sldNum" sz="quarter" idx="11"/>
          </p:nvPr>
        </p:nvSpPr>
        <p:spPr/>
        <p:txBody>
          <a:bodyPr/>
          <a:lstStyle/>
          <a:p>
            <a:fld id="{5BD36294-2849-48A8-8531-5354CF3095D2}" type="slidenum">
              <a:rPr lang="en-US" smtClean="0"/>
              <a:pPr/>
              <a:t>‹#›</a:t>
            </a:fld>
            <a:endParaRPr lang="en-US" dirty="0"/>
          </a:p>
        </p:txBody>
      </p:sp>
    </p:spTree>
    <p:extLst>
      <p:ext uri="{BB962C8B-B14F-4D97-AF65-F5344CB8AC3E}">
        <p14:creationId xmlns:p14="http://schemas.microsoft.com/office/powerpoint/2010/main" val="1678389785"/>
      </p:ext>
    </p:extLst>
  </p:cSld>
  <p:clrMapOvr>
    <a:masterClrMapping/>
  </p:clrMapOvr>
  <p:timing>
    <p:tnLst>
      <p:par>
        <p:cTn xmlns:p14="http://schemas.microsoft.com/office/powerpoint/2010/main" id="1" dur="indefinite" restart="never" nodeType="tmRoot"/>
      </p:par>
    </p:tn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Footer Placeholder 4"/>
          <p:cNvSpPr>
            <a:spLocks noGrp="1"/>
          </p:cNvSpPr>
          <p:nvPr>
            <p:ph type="ftr" sz="quarter" idx="10"/>
          </p:nvPr>
        </p:nvSpPr>
        <p:spPr>
          <a:xfrm>
            <a:off x="1219200" y="6254497"/>
            <a:ext cx="7698715" cy="293817"/>
          </a:xfrm>
        </p:spPr>
        <p:txBody>
          <a:bodyPr/>
          <a:lstStyle/>
          <a:p>
            <a:r>
              <a:rPr lang="en-US" dirty="0" smtClean="0"/>
              <a:t>© 2013 AT&amp;T Intellectual Property. All rights reserved. AT&amp;T and the AT&amp;T logo are trademarks of AT&amp;T Intellectual Property.</a:t>
            </a:r>
            <a:endParaRPr lang="en-US" dirty="0"/>
          </a:p>
        </p:txBody>
      </p:sp>
      <p:sp>
        <p:nvSpPr>
          <p:cNvPr id="6" name="Slide Number Placeholder 5"/>
          <p:cNvSpPr>
            <a:spLocks noGrp="1"/>
          </p:cNvSpPr>
          <p:nvPr>
            <p:ph type="sldNum" sz="quarter" idx="11"/>
          </p:nvPr>
        </p:nvSpPr>
        <p:spPr/>
        <p:txBody>
          <a:bodyPr/>
          <a:lstStyle/>
          <a:p>
            <a:fld id="{5BD36294-2849-48A8-8531-5354CF3095D2}" type="slidenum">
              <a:rPr lang="en-US" smtClean="0"/>
              <a:pPr/>
              <a:t>‹#›</a:t>
            </a:fld>
            <a:endParaRPr lang="en-US" dirty="0"/>
          </a:p>
        </p:txBody>
      </p:sp>
    </p:spTree>
    <p:extLst>
      <p:ext uri="{BB962C8B-B14F-4D97-AF65-F5344CB8AC3E}">
        <p14:creationId xmlns:p14="http://schemas.microsoft.com/office/powerpoint/2010/main" val="3190909407"/>
      </p:ext>
    </p:extLst>
  </p:cSld>
  <p:clrMapOvr>
    <a:masterClrMapping/>
  </p:clrMapOvr>
  <p:timing>
    <p:tnLst>
      <p:par>
        <p:cTn xmlns:p14="http://schemas.microsoft.com/office/powerpoint/2010/main" id="1" dur="indefinite" restart="never" nodeType="tmRoot"/>
      </p:par>
    </p:tn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userDrawn="1">
  <p:cSld name="Quote Orange">
    <p:bg>
      <p:bgPr>
        <a:solidFill>
          <a:schemeClr val="bg2"/>
        </a:solidFill>
        <a:effectLst/>
      </p:bgPr>
    </p:bg>
    <p:spTree>
      <p:nvGrpSpPr>
        <p:cNvPr id="1" name=""/>
        <p:cNvGrpSpPr/>
        <p:nvPr/>
      </p:nvGrpSpPr>
      <p:grpSpPr>
        <a:xfrm>
          <a:off x="0" y="0"/>
          <a:ext cx="0" cy="0"/>
          <a:chOff x="0" y="0"/>
          <a:chExt cx="0" cy="0"/>
        </a:xfrm>
      </p:grpSpPr>
      <p:sp>
        <p:nvSpPr>
          <p:cNvPr id="9" name="Rounded Rectangle 8"/>
          <p:cNvSpPr/>
          <p:nvPr userDrawn="1"/>
        </p:nvSpPr>
        <p:spPr>
          <a:xfrm>
            <a:off x="482600" y="1281116"/>
            <a:ext cx="11213584" cy="3938925"/>
          </a:xfrm>
          <a:prstGeom prst="roundRect">
            <a:avLst>
              <a:gd name="adj" fmla="val 3044"/>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351" dirty="0"/>
          </a:p>
        </p:txBody>
      </p:sp>
      <p:sp>
        <p:nvSpPr>
          <p:cNvPr id="13" name="Footer Placeholder 6"/>
          <p:cNvSpPr>
            <a:spLocks noGrp="1"/>
          </p:cNvSpPr>
          <p:nvPr>
            <p:ph type="ftr" sz="quarter" idx="3"/>
          </p:nvPr>
        </p:nvSpPr>
        <p:spPr>
          <a:xfrm>
            <a:off x="1221318" y="6364224"/>
            <a:ext cx="5217515" cy="301752"/>
          </a:xfrm>
          <a:prstGeom prst="rect">
            <a:avLst/>
          </a:prstGeom>
        </p:spPr>
        <p:txBody>
          <a:bodyPr/>
          <a:lstStyle>
            <a:lvl1pPr>
              <a:defRPr sz="450">
                <a:solidFill>
                  <a:srgbClr val="666666"/>
                </a:solidFill>
              </a:defRPr>
            </a:lvl1pPr>
          </a:lstStyle>
          <a:p>
            <a:r>
              <a:rPr lang="en-US" smtClean="0"/>
              <a:t>© 2015 AT&amp;T Intellectual Property. All rights reserved. AT&amp;T, the AT&amp;T logo and all other AT&amp;T marks contained herein are trademarks of AT&amp;T Intellectual Property and/or AT&amp;T affiliated companies. The information contained herein is not an offer, commitment, representation or warranty by AT&amp;T and is subject to change.</a:t>
            </a:r>
            <a:endParaRPr lang="en-US" dirty="0"/>
          </a:p>
        </p:txBody>
      </p:sp>
      <p:sp>
        <p:nvSpPr>
          <p:cNvPr id="14" name="Slide Number Placeholder 7"/>
          <p:cNvSpPr>
            <a:spLocks noGrp="1"/>
          </p:cNvSpPr>
          <p:nvPr>
            <p:ph type="sldNum" sz="quarter" idx="4"/>
          </p:nvPr>
        </p:nvSpPr>
        <p:spPr>
          <a:xfrm>
            <a:off x="482601" y="6350000"/>
            <a:ext cx="249767" cy="244476"/>
          </a:xfrm>
          <a:prstGeom prst="rect">
            <a:avLst/>
          </a:prstGeom>
        </p:spPr>
        <p:txBody>
          <a:bodyPr/>
          <a:lstStyle>
            <a:lvl1pPr algn="l">
              <a:defRPr sz="601" b="1">
                <a:solidFill>
                  <a:srgbClr val="666666"/>
                </a:solidFill>
              </a:defRPr>
            </a:lvl1pPr>
          </a:lstStyle>
          <a:p>
            <a:pPr>
              <a:defRPr/>
            </a:pPr>
            <a:fld id="{8074B6C9-7640-0346-9181-9D7622A30249}" type="slidenum">
              <a:rPr lang="en-US" smtClean="0"/>
              <a:pPr>
                <a:defRPr/>
              </a:pPr>
              <a:t>‹#›</a:t>
            </a:fld>
            <a:endParaRPr lang="en-US" dirty="0"/>
          </a:p>
        </p:txBody>
      </p:sp>
      <p:sp>
        <p:nvSpPr>
          <p:cNvPr id="5" name="Title 4"/>
          <p:cNvSpPr>
            <a:spLocks noGrp="1"/>
          </p:cNvSpPr>
          <p:nvPr>
            <p:ph type="title"/>
          </p:nvPr>
        </p:nvSpPr>
        <p:spPr/>
        <p:txBody>
          <a:bodyPr/>
          <a:lstStyle>
            <a:lvl1pPr>
              <a:defRPr>
                <a:solidFill>
                  <a:schemeClr val="bg2"/>
                </a:solidFill>
              </a:defRPr>
            </a:lvl1pPr>
          </a:lstStyle>
          <a:p>
            <a:r>
              <a:rPr lang="en-US" smtClean="0"/>
              <a:t>Click to edit Master title style</a:t>
            </a:r>
            <a:endParaRPr lang="en-US" dirty="0"/>
          </a:p>
        </p:txBody>
      </p:sp>
      <p:sp>
        <p:nvSpPr>
          <p:cNvPr id="10" name="Text Placeholder 2"/>
          <p:cNvSpPr>
            <a:spLocks noGrp="1"/>
          </p:cNvSpPr>
          <p:nvPr>
            <p:ph type="body" sz="quarter" idx="10"/>
          </p:nvPr>
        </p:nvSpPr>
        <p:spPr>
          <a:xfrm>
            <a:off x="1459192" y="1811341"/>
            <a:ext cx="9268883" cy="2879725"/>
          </a:xfrm>
        </p:spPr>
        <p:txBody>
          <a:bodyPr/>
          <a:lstStyle>
            <a:lvl1pPr>
              <a:defRPr sz="2252">
                <a:solidFill>
                  <a:schemeClr val="accent1"/>
                </a:solidFill>
              </a:defRPr>
            </a:lvl1pPr>
            <a:lvl2pPr marL="172825" indent="-172825">
              <a:defRPr i="1">
                <a:solidFill>
                  <a:schemeClr val="accent1"/>
                </a:solidFill>
              </a:defRPr>
            </a:lvl2pPr>
            <a:lvl3pPr>
              <a:defRPr sz="1351">
                <a:solidFill>
                  <a:schemeClr val="accent1"/>
                </a:solidFill>
              </a:defRPr>
            </a:lvl3pPr>
          </a:lstStyle>
          <a:p>
            <a:pPr lvl="0"/>
            <a:r>
              <a:rPr lang="en-US" smtClean="0"/>
              <a:t>Click to edit Master text styles</a:t>
            </a:r>
          </a:p>
          <a:p>
            <a:pPr lvl="1"/>
            <a:r>
              <a:rPr lang="en-US" smtClean="0"/>
              <a:t>Second level</a:t>
            </a:r>
          </a:p>
          <a:p>
            <a:pPr lvl="2"/>
            <a:r>
              <a:rPr lang="en-US" smtClean="0"/>
              <a:t>Third level</a:t>
            </a:r>
          </a:p>
        </p:txBody>
      </p:sp>
    </p:spTree>
    <p:extLst>
      <p:ext uri="{BB962C8B-B14F-4D97-AF65-F5344CB8AC3E}">
        <p14:creationId xmlns:p14="http://schemas.microsoft.com/office/powerpoint/2010/main" val="1425182941"/>
      </p:ext>
    </p:extLst>
  </p:cSld>
  <p:clrMapOvr>
    <a:masterClrMapping/>
  </p:clrMapOvr>
  <p:timing>
    <p:tnLst>
      <p:par>
        <p:cTn xmlns:p14="http://schemas.microsoft.com/office/powerpoint/2010/mai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Expressive Title 01">
    <p:spTree>
      <p:nvGrpSpPr>
        <p:cNvPr id="1" name=""/>
        <p:cNvGrpSpPr/>
        <p:nvPr/>
      </p:nvGrpSpPr>
      <p:grpSpPr>
        <a:xfrm>
          <a:off x="0" y="0"/>
          <a:ext cx="0" cy="0"/>
          <a:chOff x="0" y="0"/>
          <a:chExt cx="0" cy="0"/>
        </a:xfrm>
      </p:grpSpPr>
      <p:pic>
        <p:nvPicPr>
          <p:cNvPr id="2" name="Picture 1"/>
          <p:cNvPicPr>
            <a:picLocks noChangeAspect="1"/>
          </p:cNvPicPr>
          <p:nvPr userDrawn="1"/>
        </p:nvPicPr>
        <p:blipFill rotWithShape="1">
          <a:blip r:embed="rId2" cstate="print">
            <a:extLst>
              <a:ext uri="{28A0092B-C50C-407E-A947-70E740481C1C}">
                <a14:useLocalDpi xmlns:a14="http://schemas.microsoft.com/office/drawing/2010/main" val="0"/>
              </a:ext>
            </a:extLst>
          </a:blip>
          <a:srcRect t="11049"/>
          <a:stretch/>
        </p:blipFill>
        <p:spPr>
          <a:xfrm>
            <a:off x="0" y="0"/>
            <a:ext cx="12192000" cy="6477540"/>
          </a:xfrm>
          <a:prstGeom prst="rect">
            <a:avLst/>
          </a:prstGeom>
        </p:spPr>
      </p:pic>
      <p:sp>
        <p:nvSpPr>
          <p:cNvPr id="7" name="Footer Placeholder 6"/>
          <p:cNvSpPr>
            <a:spLocks noGrp="1"/>
          </p:cNvSpPr>
          <p:nvPr>
            <p:ph type="ftr" sz="quarter" idx="10"/>
          </p:nvPr>
        </p:nvSpPr>
        <p:spPr>
          <a:xfrm>
            <a:off x="757748" y="6465713"/>
            <a:ext cx="6724651" cy="303846"/>
          </a:xfrm>
        </p:spPr>
        <p:txBody>
          <a:bodyPr/>
          <a:lstStyle/>
          <a:p>
            <a:r>
              <a:rPr lang="en-US" dirty="0" smtClean="0"/>
              <a:t>© 2013 AT&amp;T Intellectual Property. All rights reserved. AT&amp;T and the AT&amp;T logo are trademarks of AT&amp;T Intellectual Property.</a:t>
            </a:r>
            <a:endParaRPr lang="en-US" dirty="0"/>
          </a:p>
        </p:txBody>
      </p:sp>
      <p:pic>
        <p:nvPicPr>
          <p:cNvPr id="4100" name="Picture 4" descr="\\psf\Host\Volumes\johbee\Documents\01_Freelance_Design\INTERBRAND\AT&amp;T\2011_Internal_Templates\exports\Titles_footerLogo300.png"/>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8802618" y="6050278"/>
            <a:ext cx="3389383" cy="807722"/>
          </a:xfrm>
          <a:prstGeom prst="rect">
            <a:avLst/>
          </a:prstGeom>
          <a:noFill/>
          <a:extLst>
            <a:ext uri="{909E8E84-426E-40dd-AFC4-6F175D3DCCD1}">
              <a14:hiddenFill xmlns:a14="http://schemas.microsoft.com/office/drawing/2010/main">
                <a:solidFill>
                  <a:srgbClr val="FFFFFF"/>
                </a:solidFill>
              </a14:hiddenFill>
            </a:ext>
          </a:extLst>
        </p:spPr>
      </p:pic>
      <p:sp>
        <p:nvSpPr>
          <p:cNvPr id="8" name="Title 1"/>
          <p:cNvSpPr>
            <a:spLocks noGrp="1"/>
          </p:cNvSpPr>
          <p:nvPr>
            <p:ph type="ctrTitle"/>
          </p:nvPr>
        </p:nvSpPr>
        <p:spPr>
          <a:xfrm>
            <a:off x="751418" y="517525"/>
            <a:ext cx="8688228" cy="1206501"/>
          </a:xfrm>
        </p:spPr>
        <p:txBody>
          <a:bodyPr anchor="b" anchorCtr="0">
            <a:normAutofit/>
          </a:bodyPr>
          <a:lstStyle>
            <a:lvl1pPr>
              <a:lnSpc>
                <a:spcPct val="90000"/>
              </a:lnSpc>
              <a:defRPr sz="2900" b="0">
                <a:solidFill>
                  <a:schemeClr val="bg1"/>
                </a:solidFill>
              </a:defRPr>
            </a:lvl1pPr>
          </a:lstStyle>
          <a:p>
            <a:r>
              <a:rPr lang="en-US" smtClean="0"/>
              <a:t>Click to edit Master title style</a:t>
            </a:r>
            <a:endParaRPr lang="en-US" dirty="0"/>
          </a:p>
        </p:txBody>
      </p:sp>
      <p:sp>
        <p:nvSpPr>
          <p:cNvPr id="9" name="Subtitle 2"/>
          <p:cNvSpPr>
            <a:spLocks noGrp="1"/>
          </p:cNvSpPr>
          <p:nvPr>
            <p:ph type="subTitle" idx="1"/>
          </p:nvPr>
        </p:nvSpPr>
        <p:spPr>
          <a:xfrm>
            <a:off x="751418" y="1794157"/>
            <a:ext cx="8688228" cy="914159"/>
          </a:xfrm>
        </p:spPr>
        <p:txBody>
          <a:bodyPr/>
          <a:lstStyle>
            <a:lvl1pPr marL="0" indent="0" algn="l">
              <a:lnSpc>
                <a:spcPct val="110000"/>
              </a:lnSpc>
              <a:buNone/>
              <a:defRPr b="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Tree>
    <p:extLst>
      <p:ext uri="{BB962C8B-B14F-4D97-AF65-F5344CB8AC3E}">
        <p14:creationId xmlns:p14="http://schemas.microsoft.com/office/powerpoint/2010/main" val="3964230761"/>
      </p:ext>
    </p:extLst>
  </p:cSld>
  <p:clrMapOvr>
    <a:masterClrMapping/>
  </p:clrMapOvr>
  <p:timing>
    <p:tnLst>
      <p:par>
        <p:cTn xmlns:p14="http://schemas.microsoft.com/office/powerpoint/2010/mai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Expressive Title 02">
    <p:spTree>
      <p:nvGrpSpPr>
        <p:cNvPr id="1" name=""/>
        <p:cNvGrpSpPr/>
        <p:nvPr/>
      </p:nvGrpSpPr>
      <p:grpSpPr>
        <a:xfrm>
          <a:off x="0" y="0"/>
          <a:ext cx="0" cy="0"/>
          <a:chOff x="0" y="0"/>
          <a:chExt cx="0" cy="0"/>
        </a:xfrm>
      </p:grpSpPr>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 y="1"/>
            <a:ext cx="12191188" cy="6857543"/>
          </a:xfrm>
          <a:prstGeom prst="rect">
            <a:avLst/>
          </a:prstGeom>
        </p:spPr>
      </p:pic>
      <p:sp>
        <p:nvSpPr>
          <p:cNvPr id="7" name="Footer Placeholder 6"/>
          <p:cNvSpPr>
            <a:spLocks noGrp="1"/>
          </p:cNvSpPr>
          <p:nvPr>
            <p:ph type="ftr" sz="quarter" idx="10"/>
          </p:nvPr>
        </p:nvSpPr>
        <p:spPr>
          <a:xfrm>
            <a:off x="757748" y="6465713"/>
            <a:ext cx="6605456" cy="303846"/>
          </a:xfrm>
        </p:spPr>
        <p:txBody>
          <a:bodyPr/>
          <a:lstStyle/>
          <a:p>
            <a:r>
              <a:rPr lang="en-US" dirty="0" smtClean="0"/>
              <a:t>© 2013 AT&amp;T Intellectual Property. All rights reserved. AT&amp;T and the AT&amp;T logo are trademarks of AT&amp;T Intellectual Property.</a:t>
            </a:r>
            <a:endParaRPr lang="en-US" dirty="0"/>
          </a:p>
        </p:txBody>
      </p:sp>
      <p:pic>
        <p:nvPicPr>
          <p:cNvPr id="4100" name="Picture 4" descr="\\psf\Host\Volumes\johbee\Documents\01_Freelance_Design\INTERBRAND\AT&amp;T\2011_Internal_Templates\exports\Titles_footerLogo300.png"/>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8802618" y="6050278"/>
            <a:ext cx="3389383" cy="807722"/>
          </a:xfrm>
          <a:prstGeom prst="rect">
            <a:avLst/>
          </a:prstGeom>
          <a:noFill/>
          <a:extLst>
            <a:ext uri="{909E8E84-426E-40dd-AFC4-6F175D3DCCD1}">
              <a14:hiddenFill xmlns:a14="http://schemas.microsoft.com/office/drawing/2010/main">
                <a:solidFill>
                  <a:srgbClr val="FFFFFF"/>
                </a:solidFill>
              </a14:hiddenFill>
            </a:ext>
          </a:extLst>
        </p:spPr>
      </p:pic>
      <p:sp>
        <p:nvSpPr>
          <p:cNvPr id="9" name="Title 1"/>
          <p:cNvSpPr>
            <a:spLocks noGrp="1"/>
          </p:cNvSpPr>
          <p:nvPr>
            <p:ph type="ctrTitle"/>
          </p:nvPr>
        </p:nvSpPr>
        <p:spPr>
          <a:xfrm>
            <a:off x="751418" y="517525"/>
            <a:ext cx="8688228" cy="1206500"/>
          </a:xfrm>
        </p:spPr>
        <p:txBody>
          <a:bodyPr anchor="b" anchorCtr="0">
            <a:normAutofit/>
          </a:bodyPr>
          <a:lstStyle>
            <a:lvl1pPr>
              <a:lnSpc>
                <a:spcPct val="90000"/>
              </a:lnSpc>
              <a:defRPr sz="2900" b="0">
                <a:solidFill>
                  <a:schemeClr val="bg1"/>
                </a:solidFill>
              </a:defRPr>
            </a:lvl1pPr>
          </a:lstStyle>
          <a:p>
            <a:r>
              <a:rPr lang="en-US" smtClean="0"/>
              <a:t>Click to edit Master title style</a:t>
            </a:r>
            <a:endParaRPr lang="en-US" dirty="0"/>
          </a:p>
        </p:txBody>
      </p:sp>
      <p:sp>
        <p:nvSpPr>
          <p:cNvPr id="10" name="Subtitle 2"/>
          <p:cNvSpPr>
            <a:spLocks noGrp="1"/>
          </p:cNvSpPr>
          <p:nvPr>
            <p:ph type="subTitle" idx="1"/>
          </p:nvPr>
        </p:nvSpPr>
        <p:spPr>
          <a:xfrm>
            <a:off x="751418" y="1795084"/>
            <a:ext cx="8688228" cy="913232"/>
          </a:xfrm>
        </p:spPr>
        <p:txBody>
          <a:bodyPr/>
          <a:lstStyle>
            <a:lvl1pPr marL="0" indent="0" algn="l">
              <a:lnSpc>
                <a:spcPct val="110000"/>
              </a:lnSpc>
              <a:buNone/>
              <a:defRPr b="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Tree>
    <p:extLst>
      <p:ext uri="{BB962C8B-B14F-4D97-AF65-F5344CB8AC3E}">
        <p14:creationId xmlns:p14="http://schemas.microsoft.com/office/powerpoint/2010/main" val="1623150754"/>
      </p:ext>
    </p:extLst>
  </p:cSld>
  <p:clrMapOvr>
    <a:masterClrMapping/>
  </p:clrMapOvr>
  <p:timing>
    <p:tnLst>
      <p:par>
        <p:cTn xmlns:p14="http://schemas.microsoft.com/office/powerpoint/2010/mai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Expressive Title 03">
    <p:spTree>
      <p:nvGrpSpPr>
        <p:cNvPr id="1" name=""/>
        <p:cNvGrpSpPr/>
        <p:nvPr/>
      </p:nvGrpSpPr>
      <p:grpSpPr>
        <a:xfrm>
          <a:off x="0" y="0"/>
          <a:ext cx="0" cy="0"/>
          <a:chOff x="0" y="0"/>
          <a:chExt cx="0" cy="0"/>
        </a:xfrm>
      </p:grpSpPr>
      <p:pic>
        <p:nvPicPr>
          <p:cNvPr id="4" name="Picture 3" descr="att_new_slide_2-02.pn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 y="1"/>
            <a:ext cx="12191188" cy="6857543"/>
          </a:xfrm>
          <a:prstGeom prst="rect">
            <a:avLst/>
          </a:prstGeom>
        </p:spPr>
      </p:pic>
      <p:sp>
        <p:nvSpPr>
          <p:cNvPr id="7" name="Footer Placeholder 6"/>
          <p:cNvSpPr>
            <a:spLocks noGrp="1"/>
          </p:cNvSpPr>
          <p:nvPr>
            <p:ph type="ftr" sz="quarter" idx="10"/>
          </p:nvPr>
        </p:nvSpPr>
        <p:spPr>
          <a:xfrm>
            <a:off x="757749" y="6465713"/>
            <a:ext cx="6454260" cy="303846"/>
          </a:xfrm>
        </p:spPr>
        <p:txBody>
          <a:bodyPr/>
          <a:lstStyle/>
          <a:p>
            <a:r>
              <a:rPr lang="en-US" dirty="0" smtClean="0"/>
              <a:t>© 2013 AT&amp;T Intellectual Property. All rights reserved. AT&amp;T and the AT&amp;T logo are trademarks of AT&amp;T Intellectual Property.</a:t>
            </a:r>
            <a:endParaRPr lang="en-US" dirty="0"/>
          </a:p>
        </p:txBody>
      </p:sp>
      <p:pic>
        <p:nvPicPr>
          <p:cNvPr id="4100" name="Picture 4" descr="\\psf\Host\Volumes\johbee\Documents\01_Freelance_Design\INTERBRAND\AT&amp;T\2011_Internal_Templates\exports\Titles_footerLogo300.png"/>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8802618" y="6050278"/>
            <a:ext cx="3389383" cy="807722"/>
          </a:xfrm>
          <a:prstGeom prst="rect">
            <a:avLst/>
          </a:prstGeom>
          <a:noFill/>
          <a:extLst>
            <a:ext uri="{909E8E84-426E-40dd-AFC4-6F175D3DCCD1}">
              <a14:hiddenFill xmlns:a14="http://schemas.microsoft.com/office/drawing/2010/main">
                <a:solidFill>
                  <a:srgbClr val="FFFFFF"/>
                </a:solidFill>
              </a14:hiddenFill>
            </a:ext>
          </a:extLst>
        </p:spPr>
      </p:pic>
      <p:sp>
        <p:nvSpPr>
          <p:cNvPr id="10" name="Title 1"/>
          <p:cNvSpPr>
            <a:spLocks noGrp="1"/>
          </p:cNvSpPr>
          <p:nvPr>
            <p:ph type="ctrTitle"/>
          </p:nvPr>
        </p:nvSpPr>
        <p:spPr>
          <a:xfrm>
            <a:off x="751418" y="517525"/>
            <a:ext cx="8688228" cy="1206500"/>
          </a:xfrm>
        </p:spPr>
        <p:txBody>
          <a:bodyPr anchor="b" anchorCtr="0">
            <a:normAutofit/>
          </a:bodyPr>
          <a:lstStyle>
            <a:lvl1pPr>
              <a:lnSpc>
                <a:spcPct val="90000"/>
              </a:lnSpc>
              <a:defRPr sz="2900" b="0">
                <a:solidFill>
                  <a:schemeClr val="bg1"/>
                </a:solidFill>
              </a:defRPr>
            </a:lvl1pPr>
          </a:lstStyle>
          <a:p>
            <a:r>
              <a:rPr lang="en-US" smtClean="0"/>
              <a:t>Click to edit Master title style</a:t>
            </a:r>
            <a:endParaRPr lang="en-US" dirty="0"/>
          </a:p>
        </p:txBody>
      </p:sp>
      <p:sp>
        <p:nvSpPr>
          <p:cNvPr id="11" name="Subtitle 2"/>
          <p:cNvSpPr>
            <a:spLocks noGrp="1"/>
          </p:cNvSpPr>
          <p:nvPr>
            <p:ph type="subTitle" idx="1"/>
          </p:nvPr>
        </p:nvSpPr>
        <p:spPr>
          <a:xfrm>
            <a:off x="751418" y="1795084"/>
            <a:ext cx="8688228" cy="913232"/>
          </a:xfrm>
        </p:spPr>
        <p:txBody>
          <a:bodyPr/>
          <a:lstStyle>
            <a:lvl1pPr marL="0" indent="0" algn="l">
              <a:lnSpc>
                <a:spcPct val="110000"/>
              </a:lnSpc>
              <a:buNone/>
              <a:defRPr b="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Tree>
    <p:extLst>
      <p:ext uri="{BB962C8B-B14F-4D97-AF65-F5344CB8AC3E}">
        <p14:creationId xmlns:p14="http://schemas.microsoft.com/office/powerpoint/2010/main" val="4132370301"/>
      </p:ext>
    </p:extLst>
  </p:cSld>
  <p:clrMapOvr>
    <a:masterClrMapping/>
  </p:clrMapOvr>
  <p:timing>
    <p:tnLst>
      <p:par>
        <p:cTn xmlns:p14="http://schemas.microsoft.com/office/powerpoint/2010/mai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 preserve="1">
  <p:cSld name="Expressive Title 04">
    <p:spTree>
      <p:nvGrpSpPr>
        <p:cNvPr id="1" name=""/>
        <p:cNvGrpSpPr/>
        <p:nvPr/>
      </p:nvGrpSpPr>
      <p:grpSpPr>
        <a:xfrm>
          <a:off x="0" y="0"/>
          <a:ext cx="0" cy="0"/>
          <a:chOff x="0" y="0"/>
          <a:chExt cx="0" cy="0"/>
        </a:xfrm>
      </p:grpSpPr>
      <p:sp>
        <p:nvSpPr>
          <p:cNvPr id="2" name="Title 1"/>
          <p:cNvSpPr>
            <a:spLocks noGrp="1"/>
          </p:cNvSpPr>
          <p:nvPr>
            <p:ph type="ctrTitle"/>
          </p:nvPr>
        </p:nvSpPr>
        <p:spPr>
          <a:xfrm>
            <a:off x="751417" y="4465207"/>
            <a:ext cx="8034267" cy="608601"/>
          </a:xfrm>
        </p:spPr>
        <p:txBody>
          <a:bodyPr anchor="b" anchorCtr="0">
            <a:normAutofit/>
          </a:bodyPr>
          <a:lstStyle>
            <a:lvl1pPr>
              <a:lnSpc>
                <a:spcPct val="90000"/>
              </a:lnSpc>
              <a:defRPr sz="2900" b="0">
                <a:solidFill>
                  <a:schemeClr val="accent1"/>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751417" y="5166655"/>
            <a:ext cx="8027936" cy="764232"/>
          </a:xfrm>
        </p:spPr>
        <p:txBody>
          <a:bodyPr/>
          <a:lstStyle>
            <a:lvl1pPr marL="0" indent="0" algn="l">
              <a:lnSpc>
                <a:spcPct val="110000"/>
              </a:lnSpc>
              <a:buNone/>
              <a:defRPr b="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7" name="Footer Placeholder 6"/>
          <p:cNvSpPr>
            <a:spLocks noGrp="1"/>
          </p:cNvSpPr>
          <p:nvPr>
            <p:ph type="ftr" sz="quarter" idx="10"/>
          </p:nvPr>
        </p:nvSpPr>
        <p:spPr>
          <a:xfrm>
            <a:off x="757749" y="6465713"/>
            <a:ext cx="6724649" cy="303846"/>
          </a:xfrm>
        </p:spPr>
        <p:txBody>
          <a:bodyPr/>
          <a:lstStyle/>
          <a:p>
            <a:r>
              <a:rPr lang="en-US" dirty="0" smtClean="0"/>
              <a:t>© 2013 AT&amp;T Intellectual Property. All rights reserved. AT&amp;T and the AT&amp;T logo are trademarks of AT&amp;T Intellectual Property.</a:t>
            </a:r>
            <a:endParaRPr lang="en-US" dirty="0"/>
          </a:p>
        </p:txBody>
      </p:sp>
      <p:pic>
        <p:nvPicPr>
          <p:cNvPr id="4100" name="Picture 4" descr="\\psf\Host\Volumes\johbee\Documents\01_Freelance_Design\INTERBRAND\AT&amp;T\2011_Internal_Templates\exports\Titles_footerLogo300.pn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8802618" y="6050278"/>
            <a:ext cx="3389383" cy="807722"/>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8" descr="ATT_PPT_template_2013-21.png"/>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0" y="1"/>
            <a:ext cx="9809843" cy="4480261"/>
          </a:xfrm>
          <a:prstGeom prst="rect">
            <a:avLst/>
          </a:prstGeom>
        </p:spPr>
      </p:pic>
    </p:spTree>
    <p:extLst>
      <p:ext uri="{BB962C8B-B14F-4D97-AF65-F5344CB8AC3E}">
        <p14:creationId xmlns:p14="http://schemas.microsoft.com/office/powerpoint/2010/main" val="119540252"/>
      </p:ext>
    </p:extLst>
  </p:cSld>
  <p:clrMapOvr>
    <a:masterClrMapping/>
  </p:clrMapOvr>
  <p:timing>
    <p:tnLst>
      <p:par>
        <p:cTn xmlns:p14="http://schemas.microsoft.com/office/powerpoint/2010/mai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title" preserve="1">
  <p:cSld name="Expressive Title 05">
    <p:spTree>
      <p:nvGrpSpPr>
        <p:cNvPr id="1" name=""/>
        <p:cNvGrpSpPr/>
        <p:nvPr/>
      </p:nvGrpSpPr>
      <p:grpSpPr>
        <a:xfrm>
          <a:off x="0" y="0"/>
          <a:ext cx="0" cy="0"/>
          <a:chOff x="0" y="0"/>
          <a:chExt cx="0" cy="0"/>
        </a:xfrm>
      </p:grpSpPr>
      <p:sp>
        <p:nvSpPr>
          <p:cNvPr id="2" name="Title 1"/>
          <p:cNvSpPr>
            <a:spLocks noGrp="1"/>
          </p:cNvSpPr>
          <p:nvPr>
            <p:ph type="ctrTitle"/>
          </p:nvPr>
        </p:nvSpPr>
        <p:spPr>
          <a:xfrm>
            <a:off x="751417" y="4466808"/>
            <a:ext cx="8034267" cy="608601"/>
          </a:xfrm>
        </p:spPr>
        <p:txBody>
          <a:bodyPr anchor="b" anchorCtr="0">
            <a:normAutofit/>
          </a:bodyPr>
          <a:lstStyle>
            <a:lvl1pPr>
              <a:lnSpc>
                <a:spcPct val="90000"/>
              </a:lnSpc>
              <a:defRPr sz="2900" b="0">
                <a:solidFill>
                  <a:schemeClr val="accent1"/>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751417" y="5168256"/>
            <a:ext cx="8034267" cy="770582"/>
          </a:xfrm>
        </p:spPr>
        <p:txBody>
          <a:bodyPr/>
          <a:lstStyle>
            <a:lvl1pPr marL="0" indent="0" algn="l">
              <a:lnSpc>
                <a:spcPct val="110000"/>
              </a:lnSpc>
              <a:buNone/>
              <a:defRPr b="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7" name="Footer Placeholder 6"/>
          <p:cNvSpPr>
            <a:spLocks noGrp="1"/>
          </p:cNvSpPr>
          <p:nvPr>
            <p:ph type="ftr" sz="quarter" idx="10"/>
          </p:nvPr>
        </p:nvSpPr>
        <p:spPr>
          <a:xfrm>
            <a:off x="757749" y="6465713"/>
            <a:ext cx="6724649" cy="303846"/>
          </a:xfrm>
        </p:spPr>
        <p:txBody>
          <a:bodyPr/>
          <a:lstStyle/>
          <a:p>
            <a:r>
              <a:rPr lang="en-US" dirty="0" smtClean="0"/>
              <a:t>© 2013 AT&amp;T Intellectual Property. All rights reserved. AT&amp;T and the AT&amp;T logo are trademarks of AT&amp;T Intellectual Property.</a:t>
            </a:r>
            <a:endParaRPr lang="en-US" dirty="0"/>
          </a:p>
        </p:txBody>
      </p:sp>
      <p:pic>
        <p:nvPicPr>
          <p:cNvPr id="5" name="Picture 4" descr="ATT_PPT_template_2013-25.pn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4902" y="0"/>
            <a:ext cx="9809843" cy="4535122"/>
          </a:xfrm>
          <a:prstGeom prst="rect">
            <a:avLst/>
          </a:prstGeom>
        </p:spPr>
      </p:pic>
      <p:pic>
        <p:nvPicPr>
          <p:cNvPr id="11" name="Picture 3" descr="\\psf\Host\Volumes\johbee\Documents\01_Freelance_Design\INTERBRAND\AT&amp;T\2011_Internal_Templates\exports\Titles_headerLogo300.png"/>
          <p:cNvPicPr>
            <a:picLocks noChangeAspect="1" noChangeArrowheads="1"/>
          </p:cNvPicPr>
          <p:nvPr userDrawn="1"/>
        </p:nvPicPr>
        <p:blipFill rotWithShape="1">
          <a:blip r:embed="rId3" cstate="print">
            <a:extLst>
              <a:ext uri="{28A0092B-C50C-407E-A947-70E740481C1C}">
                <a14:useLocalDpi xmlns:a14="http://schemas.microsoft.com/office/drawing/2010/main" val="0"/>
              </a:ext>
            </a:extLst>
          </a:blip>
          <a:srcRect l="63201"/>
          <a:stretch/>
        </p:blipFill>
        <p:spPr bwMode="auto">
          <a:xfrm>
            <a:off x="10929770" y="0"/>
            <a:ext cx="1262231" cy="88697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85209900"/>
      </p:ext>
    </p:extLst>
  </p:cSld>
  <p:clrMapOvr>
    <a:masterClrMapping/>
  </p:clrMapOvr>
  <p:timing>
    <p:tnLst>
      <p:par>
        <p:cTn xmlns:p14="http://schemas.microsoft.com/office/powerpoint/2010/mai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Simple Divider - Orange">
    <p:spTree>
      <p:nvGrpSpPr>
        <p:cNvPr id="1" name=""/>
        <p:cNvGrpSpPr/>
        <p:nvPr/>
      </p:nvGrpSpPr>
      <p:grpSpPr>
        <a:xfrm>
          <a:off x="0" y="0"/>
          <a:ext cx="0" cy="0"/>
          <a:chOff x="0" y="0"/>
          <a:chExt cx="0" cy="0"/>
        </a:xfrm>
      </p:grpSpPr>
      <p:sp>
        <p:nvSpPr>
          <p:cNvPr id="4" name="Rounded Rectangle 3"/>
          <p:cNvSpPr/>
          <p:nvPr userDrawn="1"/>
        </p:nvSpPr>
        <p:spPr>
          <a:xfrm>
            <a:off x="310624" y="225689"/>
            <a:ext cx="11570752" cy="6383327"/>
          </a:xfrm>
          <a:prstGeom prst="roundRect">
            <a:avLst>
              <a:gd name="adj" fmla="val 1886"/>
            </a:avLst>
          </a:prstGeom>
          <a:gradFill>
            <a:gsLst>
              <a:gs pos="0">
                <a:schemeClr val="accent2"/>
              </a:gs>
              <a:gs pos="100000">
                <a:schemeClr val="accent1"/>
              </a:gs>
            </a:gsLst>
            <a:lin ang="5364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7" name="Footer Placeholder 6"/>
          <p:cNvSpPr>
            <a:spLocks noGrp="1"/>
          </p:cNvSpPr>
          <p:nvPr userDrawn="1">
            <p:ph type="ftr" sz="quarter" idx="10"/>
          </p:nvPr>
        </p:nvSpPr>
        <p:spPr>
          <a:xfrm>
            <a:off x="1219200" y="6248272"/>
            <a:ext cx="7698715" cy="293817"/>
          </a:xfrm>
        </p:spPr>
        <p:txBody>
          <a:bodyPr/>
          <a:lstStyle>
            <a:lvl1pPr>
              <a:defRPr>
                <a:solidFill>
                  <a:schemeClr val="bg1"/>
                </a:solidFill>
              </a:defRPr>
            </a:lvl1pPr>
          </a:lstStyle>
          <a:p>
            <a:r>
              <a:rPr lang="en-US" dirty="0" smtClean="0"/>
              <a:t>© 2013 AT&amp;T Intellectual Property. All rights reserved. AT&amp;T and the AT&amp;T logo are trademarks of AT&amp;T Intellectual Property.</a:t>
            </a:r>
            <a:endParaRPr lang="en-US" dirty="0"/>
          </a:p>
        </p:txBody>
      </p:sp>
      <p:sp>
        <p:nvSpPr>
          <p:cNvPr id="8" name="Slide Number Placeholder 7"/>
          <p:cNvSpPr>
            <a:spLocks noGrp="1"/>
          </p:cNvSpPr>
          <p:nvPr userDrawn="1">
            <p:ph type="sldNum" sz="quarter" idx="11"/>
          </p:nvPr>
        </p:nvSpPr>
        <p:spPr/>
        <p:txBody>
          <a:bodyPr/>
          <a:lstStyle>
            <a:lvl1pPr>
              <a:defRPr>
                <a:solidFill>
                  <a:schemeClr val="bg1"/>
                </a:solidFill>
              </a:defRPr>
            </a:lvl1pPr>
          </a:lstStyle>
          <a:p>
            <a:fld id="{5BD36294-2849-48A8-8531-5354CF3095D2}" type="slidenum">
              <a:rPr lang="en-US" smtClean="0"/>
              <a:pPr/>
              <a:t>‹#›</a:t>
            </a:fld>
            <a:endParaRPr lang="en-US" dirty="0"/>
          </a:p>
        </p:txBody>
      </p:sp>
      <p:pic>
        <p:nvPicPr>
          <p:cNvPr id="2050" name="Picture 2" descr="\\psf\Host\Volumes\johbee\Documents\01_Freelance_Design\INTERBRAND\AT&amp;T\2011_Internal_Templates\exports\SlideMaster_Logo300.pn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11200381" y="6080758"/>
            <a:ext cx="991619" cy="777242"/>
          </a:xfrm>
          <a:prstGeom prst="rect">
            <a:avLst/>
          </a:prstGeom>
          <a:noFill/>
          <a:extLst>
            <a:ext uri="{909E8E84-426E-40dd-AFC4-6F175D3DCCD1}">
              <a14:hiddenFill xmlns:a14="http://schemas.microsoft.com/office/drawing/2010/main">
                <a:solidFill>
                  <a:srgbClr val="FFFFFF"/>
                </a:solidFill>
              </a14:hiddenFill>
            </a:ext>
          </a:extLst>
        </p:spPr>
      </p:pic>
      <p:sp>
        <p:nvSpPr>
          <p:cNvPr id="10" name="Text Placeholder 8"/>
          <p:cNvSpPr>
            <a:spLocks noGrp="1"/>
          </p:cNvSpPr>
          <p:nvPr>
            <p:ph type="body" sz="quarter" idx="12"/>
          </p:nvPr>
        </p:nvSpPr>
        <p:spPr>
          <a:xfrm>
            <a:off x="750971" y="3557206"/>
            <a:ext cx="8534400" cy="1154645"/>
          </a:xfrm>
        </p:spPr>
        <p:txBody>
          <a:bodyPr/>
          <a:lstStyle>
            <a:lvl1pPr>
              <a:lnSpc>
                <a:spcPct val="100000"/>
              </a:lnSpc>
              <a:spcAft>
                <a:spcPts val="0"/>
              </a:spcAft>
              <a:defRPr b="0">
                <a:solidFill>
                  <a:schemeClr val="bg1"/>
                </a:solidFill>
              </a:defRPr>
            </a:lvl1pPr>
          </a:lstStyle>
          <a:p>
            <a:pPr lvl="0"/>
            <a:r>
              <a:rPr lang="en-US" smtClean="0"/>
              <a:t>Click to edit Master text styles</a:t>
            </a:r>
          </a:p>
        </p:txBody>
      </p:sp>
      <p:sp>
        <p:nvSpPr>
          <p:cNvPr id="11" name="Title 1"/>
          <p:cNvSpPr>
            <a:spLocks noGrp="1"/>
          </p:cNvSpPr>
          <p:nvPr>
            <p:ph type="title"/>
          </p:nvPr>
        </p:nvSpPr>
        <p:spPr>
          <a:xfrm>
            <a:off x="751417" y="2259451"/>
            <a:ext cx="8534400" cy="1190625"/>
          </a:xfrm>
        </p:spPr>
        <p:txBody>
          <a:bodyPr anchor="b" anchorCtr="0">
            <a:noAutofit/>
          </a:bodyPr>
          <a:lstStyle>
            <a:lvl1pPr>
              <a:lnSpc>
                <a:spcPct val="90000"/>
              </a:lnSpc>
              <a:defRPr sz="2900">
                <a:solidFill>
                  <a:schemeClr val="bg1"/>
                </a:solidFill>
              </a:defRPr>
            </a:lvl1pPr>
          </a:lstStyle>
          <a:p>
            <a:r>
              <a:rPr lang="en-US" smtClean="0"/>
              <a:t>Click to edit Master title style</a:t>
            </a:r>
            <a:endParaRPr lang="en-US" dirty="0"/>
          </a:p>
        </p:txBody>
      </p:sp>
    </p:spTree>
    <p:extLst>
      <p:ext uri="{BB962C8B-B14F-4D97-AF65-F5344CB8AC3E}">
        <p14:creationId xmlns:p14="http://schemas.microsoft.com/office/powerpoint/2010/main" val="1042993234"/>
      </p:ext>
    </p:extLst>
  </p:cSld>
  <p:clrMapOvr>
    <a:masterClrMapping/>
  </p:clrMapOvr>
  <p:timing>
    <p:tnLst>
      <p:par>
        <p:cTn xmlns:p14="http://schemas.microsoft.com/office/powerpoint/2010/mai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Simple Divider - Blue">
    <p:spTree>
      <p:nvGrpSpPr>
        <p:cNvPr id="1" name=""/>
        <p:cNvGrpSpPr/>
        <p:nvPr/>
      </p:nvGrpSpPr>
      <p:grpSpPr>
        <a:xfrm>
          <a:off x="0" y="0"/>
          <a:ext cx="0" cy="0"/>
          <a:chOff x="0" y="0"/>
          <a:chExt cx="0" cy="0"/>
        </a:xfrm>
      </p:grpSpPr>
      <p:sp>
        <p:nvSpPr>
          <p:cNvPr id="4" name="Rounded Rectangle 3"/>
          <p:cNvSpPr/>
          <p:nvPr userDrawn="1"/>
        </p:nvSpPr>
        <p:spPr>
          <a:xfrm>
            <a:off x="310624" y="225689"/>
            <a:ext cx="11570752" cy="6383327"/>
          </a:xfrm>
          <a:prstGeom prst="roundRect">
            <a:avLst>
              <a:gd name="adj" fmla="val 1886"/>
            </a:avLst>
          </a:prstGeom>
          <a:gradFill>
            <a:gsLst>
              <a:gs pos="0">
                <a:schemeClr val="accent6"/>
              </a:gs>
              <a:gs pos="100000">
                <a:schemeClr val="accent5"/>
              </a:gs>
            </a:gsLst>
            <a:lin ang="5364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8" name="Slide Number Placeholder 7"/>
          <p:cNvSpPr>
            <a:spLocks noGrp="1"/>
          </p:cNvSpPr>
          <p:nvPr userDrawn="1">
            <p:ph type="sldNum" sz="quarter" idx="11"/>
          </p:nvPr>
        </p:nvSpPr>
        <p:spPr/>
        <p:txBody>
          <a:bodyPr/>
          <a:lstStyle>
            <a:lvl1pPr>
              <a:defRPr>
                <a:solidFill>
                  <a:schemeClr val="bg1"/>
                </a:solidFill>
              </a:defRPr>
            </a:lvl1pPr>
          </a:lstStyle>
          <a:p>
            <a:fld id="{5BD36294-2849-48A8-8531-5354CF3095D2}" type="slidenum">
              <a:rPr lang="en-US" smtClean="0"/>
              <a:pPr/>
              <a:t>‹#›</a:t>
            </a:fld>
            <a:endParaRPr lang="en-US" dirty="0"/>
          </a:p>
        </p:txBody>
      </p:sp>
      <p:pic>
        <p:nvPicPr>
          <p:cNvPr id="2050" name="Picture 2" descr="\\psf\Host\Volumes\johbee\Documents\01_Freelance_Design\INTERBRAND\AT&amp;T\2011_Internal_Templates\exports\SlideMaster_Logo300.pn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11200381" y="6080758"/>
            <a:ext cx="991619" cy="777242"/>
          </a:xfrm>
          <a:prstGeom prst="rect">
            <a:avLst/>
          </a:prstGeom>
          <a:noFill/>
          <a:extLst>
            <a:ext uri="{909E8E84-426E-40dd-AFC4-6F175D3DCCD1}">
              <a14:hiddenFill xmlns:a14="http://schemas.microsoft.com/office/drawing/2010/main">
                <a:solidFill>
                  <a:srgbClr val="FFFFFF"/>
                </a:solidFill>
              </a14:hiddenFill>
            </a:ext>
          </a:extLst>
        </p:spPr>
      </p:pic>
      <p:sp>
        <p:nvSpPr>
          <p:cNvPr id="11" name="Footer Placeholder 6"/>
          <p:cNvSpPr>
            <a:spLocks noGrp="1"/>
          </p:cNvSpPr>
          <p:nvPr>
            <p:ph type="ftr" sz="quarter" idx="10"/>
          </p:nvPr>
        </p:nvSpPr>
        <p:spPr>
          <a:xfrm>
            <a:off x="1219200" y="6248272"/>
            <a:ext cx="7698715" cy="293817"/>
          </a:xfrm>
        </p:spPr>
        <p:txBody>
          <a:bodyPr/>
          <a:lstStyle>
            <a:lvl1pPr>
              <a:defRPr>
                <a:solidFill>
                  <a:schemeClr val="bg1"/>
                </a:solidFill>
              </a:defRPr>
            </a:lvl1pPr>
          </a:lstStyle>
          <a:p>
            <a:r>
              <a:rPr lang="en-US" dirty="0" smtClean="0"/>
              <a:t>© 2013 AT&amp;T Intellectual Property. All rights reserved. AT&amp;T and the AT&amp;T logo are trademarks of AT&amp;T Intellectual Property.</a:t>
            </a:r>
            <a:endParaRPr lang="en-US" dirty="0"/>
          </a:p>
        </p:txBody>
      </p:sp>
      <p:sp>
        <p:nvSpPr>
          <p:cNvPr id="9" name="Text Placeholder 8"/>
          <p:cNvSpPr>
            <a:spLocks noGrp="1"/>
          </p:cNvSpPr>
          <p:nvPr>
            <p:ph type="body" sz="quarter" idx="12"/>
          </p:nvPr>
        </p:nvSpPr>
        <p:spPr>
          <a:xfrm>
            <a:off x="750971" y="3557206"/>
            <a:ext cx="8534400" cy="1154645"/>
          </a:xfrm>
        </p:spPr>
        <p:txBody>
          <a:bodyPr/>
          <a:lstStyle>
            <a:lvl1pPr>
              <a:lnSpc>
                <a:spcPct val="100000"/>
              </a:lnSpc>
              <a:spcAft>
                <a:spcPts val="0"/>
              </a:spcAft>
              <a:defRPr b="0">
                <a:solidFill>
                  <a:schemeClr val="bg1"/>
                </a:solidFill>
              </a:defRPr>
            </a:lvl1pPr>
          </a:lstStyle>
          <a:p>
            <a:pPr lvl="0"/>
            <a:r>
              <a:rPr lang="en-US" smtClean="0"/>
              <a:t>Click to edit Master text styles</a:t>
            </a:r>
          </a:p>
        </p:txBody>
      </p:sp>
      <p:sp>
        <p:nvSpPr>
          <p:cNvPr id="10" name="Title 1"/>
          <p:cNvSpPr>
            <a:spLocks noGrp="1"/>
          </p:cNvSpPr>
          <p:nvPr>
            <p:ph type="title"/>
          </p:nvPr>
        </p:nvSpPr>
        <p:spPr>
          <a:xfrm>
            <a:off x="751417" y="2259451"/>
            <a:ext cx="8534400" cy="1190625"/>
          </a:xfrm>
        </p:spPr>
        <p:txBody>
          <a:bodyPr anchor="b" anchorCtr="0">
            <a:noAutofit/>
          </a:bodyPr>
          <a:lstStyle>
            <a:lvl1pPr>
              <a:lnSpc>
                <a:spcPct val="90000"/>
              </a:lnSpc>
              <a:defRPr sz="2900">
                <a:solidFill>
                  <a:schemeClr val="bg1"/>
                </a:solidFill>
              </a:defRPr>
            </a:lvl1pPr>
          </a:lstStyle>
          <a:p>
            <a:r>
              <a:rPr lang="en-US" smtClean="0"/>
              <a:t>Click to edit Master title style</a:t>
            </a:r>
            <a:endParaRPr lang="en-US" dirty="0"/>
          </a:p>
        </p:txBody>
      </p:sp>
    </p:spTree>
    <p:extLst>
      <p:ext uri="{BB962C8B-B14F-4D97-AF65-F5344CB8AC3E}">
        <p14:creationId xmlns:p14="http://schemas.microsoft.com/office/powerpoint/2010/main" val="2109961271"/>
      </p:ext>
    </p:extLst>
  </p:cSld>
  <p:clrMapOvr>
    <a:masterClrMapping/>
  </p:clrMapOvr>
  <p:timing>
    <p:tnLst>
      <p:par>
        <p:cTn xmlns:p14="http://schemas.microsoft.com/office/powerpoint/2010/main" id="1" dur="indefinite" restart="never" nodeType="tmRoot"/>
      </p:par>
    </p:tnLst>
  </p:timing>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20" Type="http://schemas.openxmlformats.org/officeDocument/2006/relationships/slideLayout" Target="../slideLayouts/slideLayout20.xml"/><Relationship Id="rId21" Type="http://schemas.openxmlformats.org/officeDocument/2006/relationships/slideLayout" Target="../slideLayouts/slideLayout21.xml"/><Relationship Id="rId22" Type="http://schemas.openxmlformats.org/officeDocument/2006/relationships/slideLayout" Target="../slideLayouts/slideLayout22.xml"/><Relationship Id="rId23" Type="http://schemas.openxmlformats.org/officeDocument/2006/relationships/slideLayout" Target="../slideLayouts/slideLayout23.xml"/><Relationship Id="rId24" Type="http://schemas.openxmlformats.org/officeDocument/2006/relationships/slideLayout" Target="../slideLayouts/slideLayout24.xml"/><Relationship Id="rId25" Type="http://schemas.openxmlformats.org/officeDocument/2006/relationships/slideLayout" Target="../slideLayouts/slideLayout25.xml"/><Relationship Id="rId26" Type="http://schemas.openxmlformats.org/officeDocument/2006/relationships/theme" Target="../theme/theme1.xml"/><Relationship Id="rId10" Type="http://schemas.openxmlformats.org/officeDocument/2006/relationships/slideLayout" Target="../slideLayouts/slideLayout10.xml"/><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slideLayout" Target="../slideLayouts/slideLayout13.xml"/><Relationship Id="rId14" Type="http://schemas.openxmlformats.org/officeDocument/2006/relationships/slideLayout" Target="../slideLayouts/slideLayout14.xml"/><Relationship Id="rId15" Type="http://schemas.openxmlformats.org/officeDocument/2006/relationships/slideLayout" Target="../slideLayouts/slideLayout15.xml"/><Relationship Id="rId16" Type="http://schemas.openxmlformats.org/officeDocument/2006/relationships/slideLayout" Target="../slideLayouts/slideLayout16.xml"/><Relationship Id="rId17" Type="http://schemas.openxmlformats.org/officeDocument/2006/relationships/slideLayout" Target="../slideLayouts/slideLayout17.xml"/><Relationship Id="rId18" Type="http://schemas.openxmlformats.org/officeDocument/2006/relationships/slideLayout" Target="../slideLayouts/slideLayout18.xml"/><Relationship Id="rId19" Type="http://schemas.openxmlformats.org/officeDocument/2006/relationships/slideLayout" Target="../slideLayouts/slideLayout19.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751418" y="517525"/>
            <a:ext cx="10672233" cy="914400"/>
          </a:xfrm>
          <a:prstGeom prst="rect">
            <a:avLst/>
          </a:prstGeom>
        </p:spPr>
        <p:txBody>
          <a:bodyPr vert="horz" lIns="0" tIns="0" rIns="0" bIns="0" rtlCol="0" anchor="t" anchorCtr="0">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751417" y="1815050"/>
            <a:ext cx="10665883" cy="4123787"/>
          </a:xfrm>
          <a:prstGeom prst="rect">
            <a:avLst/>
          </a:prstGeom>
        </p:spPr>
        <p:txBody>
          <a:bodyPr vert="horz" lIns="0" tIns="0" rIns="0" bIns="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Footer Placeholder 4"/>
          <p:cNvSpPr>
            <a:spLocks noGrp="1"/>
          </p:cNvSpPr>
          <p:nvPr>
            <p:ph type="ftr" sz="quarter" idx="3"/>
          </p:nvPr>
        </p:nvSpPr>
        <p:spPr>
          <a:xfrm>
            <a:off x="1219200" y="6254497"/>
            <a:ext cx="7698715" cy="293817"/>
          </a:xfrm>
          <a:prstGeom prst="rect">
            <a:avLst/>
          </a:prstGeom>
        </p:spPr>
        <p:txBody>
          <a:bodyPr vert="horz" lIns="0" tIns="0" rIns="0" bIns="0" rtlCol="0" anchor="t" anchorCtr="0"/>
          <a:lstStyle>
            <a:lvl1pPr algn="l">
              <a:defRPr sz="600">
                <a:solidFill>
                  <a:schemeClr val="bg2"/>
                </a:solidFill>
              </a:defRPr>
            </a:lvl1pPr>
          </a:lstStyle>
          <a:p>
            <a:r>
              <a:rPr lang="en-US" dirty="0" smtClean="0"/>
              <a:t>© 2013 AT&amp;T Intellectual Property. All rights reserved. AT&amp;T and the AT&amp;T logo are trademarks of AT&amp;T Intellectual Property.</a:t>
            </a:r>
            <a:endParaRPr lang="en-US" dirty="0"/>
          </a:p>
        </p:txBody>
      </p:sp>
      <p:sp>
        <p:nvSpPr>
          <p:cNvPr id="6" name="Slide Number Placeholder 5"/>
          <p:cNvSpPr>
            <a:spLocks noGrp="1"/>
          </p:cNvSpPr>
          <p:nvPr>
            <p:ph type="sldNum" sz="quarter" idx="4"/>
          </p:nvPr>
        </p:nvSpPr>
        <p:spPr>
          <a:xfrm>
            <a:off x="436169" y="6100650"/>
            <a:ext cx="449111" cy="365125"/>
          </a:xfrm>
          <a:prstGeom prst="rect">
            <a:avLst/>
          </a:prstGeom>
        </p:spPr>
        <p:txBody>
          <a:bodyPr vert="horz" lIns="91440" tIns="45720" rIns="91440" bIns="45720" rtlCol="0" anchor="ctr"/>
          <a:lstStyle>
            <a:lvl1pPr algn="l">
              <a:defRPr sz="800" b="1">
                <a:solidFill>
                  <a:schemeClr val="bg2"/>
                </a:solidFill>
              </a:defRPr>
            </a:lvl1pPr>
          </a:lstStyle>
          <a:p>
            <a:fld id="{5BD36294-2849-48A8-8531-5354CF3095D2}" type="slidenum">
              <a:rPr lang="en-US" smtClean="0"/>
              <a:pPr/>
              <a:t>‹#›</a:t>
            </a:fld>
            <a:endParaRPr lang="en-US" dirty="0"/>
          </a:p>
        </p:txBody>
      </p:sp>
    </p:spTree>
    <p:extLst>
      <p:ext uri="{BB962C8B-B14F-4D97-AF65-F5344CB8AC3E}">
        <p14:creationId xmlns:p14="http://schemas.microsoft.com/office/powerpoint/2010/main" val="481531331"/>
      </p:ext>
    </p:extLst>
  </p:cSld>
  <p:clrMap bg1="lt1" tx1="dk1" bg2="lt2" tx2="dk2" accent1="accent1" accent2="accent2" accent3="accent3" accent4="accent4" accent5="accent5" accent6="accent6" hlink="hlink" folHlink="folHlink"/>
  <p:sldLayoutIdLst>
    <p:sldLayoutId id="2147483675" r:id="rId1"/>
    <p:sldLayoutId id="2147483683" r:id="rId2"/>
    <p:sldLayoutId id="2147483658" r:id="rId3"/>
    <p:sldLayoutId id="2147483673" r:id="rId4"/>
    <p:sldLayoutId id="2147483679" r:id="rId5"/>
    <p:sldLayoutId id="2147483678" r:id="rId6"/>
    <p:sldLayoutId id="2147483656" r:id="rId7"/>
    <p:sldLayoutId id="2147483667" r:id="rId8"/>
    <p:sldLayoutId id="2147483666" r:id="rId9"/>
    <p:sldLayoutId id="2147483665" r:id="rId10"/>
    <p:sldLayoutId id="2147483663" r:id="rId11"/>
    <p:sldLayoutId id="2147483662" r:id="rId12"/>
    <p:sldLayoutId id="2147483661" r:id="rId13"/>
    <p:sldLayoutId id="2147483670" r:id="rId14"/>
    <p:sldLayoutId id="2147483668" r:id="rId15"/>
    <p:sldLayoutId id="2147483664" r:id="rId16"/>
    <p:sldLayoutId id="2147483671" r:id="rId17"/>
    <p:sldLayoutId id="2147483672" r:id="rId18"/>
    <p:sldLayoutId id="2147483669" r:id="rId19"/>
    <p:sldLayoutId id="2147483676" r:id="rId20"/>
    <p:sldLayoutId id="2147483681" r:id="rId21"/>
    <p:sldLayoutId id="2147483650" r:id="rId22"/>
    <p:sldLayoutId id="2147483654" r:id="rId23"/>
    <p:sldLayoutId id="2147483655" r:id="rId24"/>
    <p:sldLayoutId id="2147483684" r:id="rId25"/>
  </p:sldLayoutIdLst>
  <p:timing>
    <p:tnLst>
      <p:par>
        <p:cTn xmlns:p14="http://schemas.microsoft.com/office/powerpoint/2010/main" id="1" dur="indefinite" restart="never" nodeType="tmRoot"/>
      </p:par>
    </p:tnLst>
  </p:timing>
  <p:hf hdr="0" dt="0"/>
  <p:txStyles>
    <p:titleStyle>
      <a:lvl1pPr algn="l" defTabSz="914400" rtl="0" eaLnBrk="1" latinLnBrk="0" hangingPunct="1">
        <a:spcBef>
          <a:spcPct val="0"/>
        </a:spcBef>
        <a:buNone/>
        <a:defRPr sz="2800" b="0" kern="1200">
          <a:solidFill>
            <a:schemeClr val="accent1"/>
          </a:solidFill>
          <a:latin typeface="+mj-lt"/>
          <a:ea typeface="+mj-ea"/>
          <a:cs typeface="+mj-cs"/>
        </a:defRPr>
      </a:lvl1pPr>
    </p:titleStyle>
    <p:bodyStyle>
      <a:lvl1pPr marL="0" indent="0" algn="l" defTabSz="914400" rtl="0" eaLnBrk="1" latinLnBrk="0" hangingPunct="1">
        <a:lnSpc>
          <a:spcPct val="100000"/>
        </a:lnSpc>
        <a:spcBef>
          <a:spcPts val="0"/>
        </a:spcBef>
        <a:spcAft>
          <a:spcPts val="800"/>
        </a:spcAft>
        <a:buFont typeface="Arial" pitchFamily="34" charset="0"/>
        <a:buNone/>
        <a:defRPr sz="2000" b="1" kern="1200">
          <a:solidFill>
            <a:schemeClr val="tx2"/>
          </a:solidFill>
          <a:latin typeface="+mn-lt"/>
          <a:ea typeface="+mn-ea"/>
          <a:cs typeface="+mn-cs"/>
        </a:defRPr>
      </a:lvl1pPr>
      <a:lvl2pPr marL="0" indent="0" algn="l" defTabSz="914400" rtl="0" eaLnBrk="1" latinLnBrk="0" hangingPunct="1">
        <a:lnSpc>
          <a:spcPct val="100000"/>
        </a:lnSpc>
        <a:spcBef>
          <a:spcPts val="0"/>
        </a:spcBef>
        <a:spcAft>
          <a:spcPts val="600"/>
        </a:spcAft>
        <a:buFont typeface="Arial" pitchFamily="34" charset="0"/>
        <a:buNone/>
        <a:defRPr sz="2000" kern="1200">
          <a:solidFill>
            <a:schemeClr val="bg2"/>
          </a:solidFill>
          <a:latin typeface="+mn-lt"/>
          <a:ea typeface="+mn-ea"/>
          <a:cs typeface="+mn-cs"/>
        </a:defRPr>
      </a:lvl2pPr>
      <a:lvl3pPr marL="228600" indent="-228600" algn="l" defTabSz="914400" rtl="0" eaLnBrk="1" latinLnBrk="0" hangingPunct="1">
        <a:lnSpc>
          <a:spcPct val="100000"/>
        </a:lnSpc>
        <a:spcBef>
          <a:spcPts val="0"/>
        </a:spcBef>
        <a:spcAft>
          <a:spcPts val="400"/>
        </a:spcAft>
        <a:buSzPct val="80000"/>
        <a:buFont typeface="Arial" pitchFamily="34" charset="0"/>
        <a:buChar char="•"/>
        <a:defRPr sz="2000" kern="1200">
          <a:solidFill>
            <a:schemeClr val="bg2"/>
          </a:solidFill>
          <a:latin typeface="+mn-lt"/>
          <a:ea typeface="+mn-ea"/>
          <a:cs typeface="+mn-cs"/>
        </a:defRPr>
      </a:lvl3pPr>
      <a:lvl4pPr marL="458788" indent="-228600" algn="l" defTabSz="914400" rtl="0" eaLnBrk="1" latinLnBrk="0" hangingPunct="1">
        <a:lnSpc>
          <a:spcPct val="100000"/>
        </a:lnSpc>
        <a:spcBef>
          <a:spcPts val="0"/>
        </a:spcBef>
        <a:spcAft>
          <a:spcPts val="400"/>
        </a:spcAft>
        <a:buSzPct val="80000"/>
        <a:buFont typeface="Arial" pitchFamily="34" charset="0"/>
        <a:buChar char="–"/>
        <a:defRPr sz="1800" kern="1200">
          <a:solidFill>
            <a:schemeClr val="bg2"/>
          </a:solidFill>
          <a:latin typeface="+mn-lt"/>
          <a:ea typeface="+mn-ea"/>
          <a:cs typeface="+mn-cs"/>
        </a:defRPr>
      </a:lvl4pPr>
      <a:lvl5pPr marL="688975" indent="-228600" algn="l" defTabSz="914400" rtl="0" eaLnBrk="1" latinLnBrk="0" hangingPunct="1">
        <a:lnSpc>
          <a:spcPct val="100000"/>
        </a:lnSpc>
        <a:spcBef>
          <a:spcPts val="0"/>
        </a:spcBef>
        <a:spcAft>
          <a:spcPts val="400"/>
        </a:spcAft>
        <a:buSzPct val="80000"/>
        <a:buFont typeface="Arial" pitchFamily="34" charset="0"/>
        <a:buChar char="•"/>
        <a:defRPr sz="1600" kern="1200">
          <a:solidFill>
            <a:schemeClr val="bg2"/>
          </a:solidFill>
          <a:latin typeface="+mn-lt"/>
          <a:ea typeface="+mn-ea"/>
          <a:cs typeface="+mn-cs"/>
        </a:defRPr>
      </a:lvl5pPr>
      <a:lvl6pPr marL="860425" indent="-174625" algn="l" defTabSz="860425" rtl="0" eaLnBrk="1" latinLnBrk="0" hangingPunct="1">
        <a:lnSpc>
          <a:spcPct val="100000"/>
        </a:lnSpc>
        <a:spcBef>
          <a:spcPts val="0"/>
        </a:spcBef>
        <a:spcAft>
          <a:spcPts val="300"/>
        </a:spcAft>
        <a:buFont typeface="Arial" pitchFamily="34" charset="0"/>
        <a:buChar char="•"/>
        <a:defRPr sz="1400" kern="1200" baseline="0">
          <a:solidFill>
            <a:schemeClr val="bg2"/>
          </a:solidFill>
          <a:latin typeface="+mn-lt"/>
          <a:ea typeface="+mn-ea"/>
          <a:cs typeface="+mn-cs"/>
        </a:defRPr>
      </a:lvl6pPr>
      <a:lvl7pPr marL="860425" indent="0" algn="l" defTabSz="914400" rtl="0" eaLnBrk="1" latinLnBrk="0" hangingPunct="1">
        <a:lnSpc>
          <a:spcPct val="100000"/>
        </a:lnSpc>
        <a:spcBef>
          <a:spcPts val="0"/>
        </a:spcBef>
        <a:spcAft>
          <a:spcPts val="300"/>
        </a:spcAft>
        <a:buFontTx/>
        <a:buNone/>
        <a:defRPr sz="1200" i="1" kern="1200">
          <a:solidFill>
            <a:schemeClr val="bg2"/>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1.jpeg"/></Relationships>
</file>

<file path=ppt/slides/_rels/slide10.xml.rels><?xml version="1.0" encoding="UTF-8" standalone="yes"?>
<Relationships xmlns="http://schemas.openxmlformats.org/package/2006/relationships"><Relationship Id="rId3" Type="http://schemas.openxmlformats.org/officeDocument/2006/relationships/image" Target="../media/image37.png"/><Relationship Id="rId4" Type="http://schemas.openxmlformats.org/officeDocument/2006/relationships/image" Target="../media/image38.png"/><Relationship Id="rId5" Type="http://schemas.openxmlformats.org/officeDocument/2006/relationships/image" Target="../media/image39.png"/><Relationship Id="rId6" Type="http://schemas.openxmlformats.org/officeDocument/2006/relationships/image" Target="../media/image40.png"/><Relationship Id="rId1" Type="http://schemas.openxmlformats.org/officeDocument/2006/relationships/slideLayout" Target="../slideLayouts/slideLayout16.xml"/><Relationship Id="rId2" Type="http://schemas.openxmlformats.org/officeDocument/2006/relationships/image" Target="../media/image36.png"/></Relationships>
</file>

<file path=ppt/slides/_rels/slide2.xml.rels><?xml version="1.0" encoding="UTF-8" standalone="yes"?>
<Relationships xmlns="http://schemas.openxmlformats.org/package/2006/relationships"><Relationship Id="rId3" Type="http://schemas.openxmlformats.org/officeDocument/2006/relationships/image" Target="../media/image12.gif"/><Relationship Id="rId4" Type="http://schemas.openxmlformats.org/officeDocument/2006/relationships/image" Target="../media/image13.jpeg"/><Relationship Id="rId5" Type="http://schemas.openxmlformats.org/officeDocument/2006/relationships/image" Target="../media/image14.jpeg"/><Relationship Id="rId6" Type="http://schemas.openxmlformats.org/officeDocument/2006/relationships/image" Target="../media/image15.png"/><Relationship Id="rId1" Type="http://schemas.openxmlformats.org/officeDocument/2006/relationships/slideLayout" Target="../slideLayouts/slideLayout14.xml"/><Relationship Id="rId2" Type="http://schemas.openxmlformats.org/officeDocument/2006/relationships/notesSlide" Target="../notesSlides/notesSlide1.xml"/></Relationships>
</file>

<file path=ppt/slides/_rels/slide3.xml.rels><?xml version="1.0" encoding="UTF-8" standalone="yes"?>
<Relationships xmlns="http://schemas.openxmlformats.org/package/2006/relationships"><Relationship Id="rId3" Type="http://schemas.openxmlformats.org/officeDocument/2006/relationships/image" Target="../media/image16.jpeg"/><Relationship Id="rId4" Type="http://schemas.openxmlformats.org/officeDocument/2006/relationships/image" Target="../media/image17.png"/><Relationship Id="rId1" Type="http://schemas.openxmlformats.org/officeDocument/2006/relationships/slideLayout" Target="../slideLayouts/slideLayout14.xml"/><Relationship Id="rId2" Type="http://schemas.openxmlformats.org/officeDocument/2006/relationships/notesSlide" Target="../notesSlides/notesSlide2.xml"/></Relationships>
</file>

<file path=ppt/slides/_rels/slide4.xml.rels><?xml version="1.0" encoding="UTF-8" standalone="yes"?>
<Relationships xmlns="http://schemas.openxmlformats.org/package/2006/relationships"><Relationship Id="rId3" Type="http://schemas.openxmlformats.org/officeDocument/2006/relationships/image" Target="../media/image18.png"/><Relationship Id="rId4" Type="http://schemas.openxmlformats.org/officeDocument/2006/relationships/image" Target="../media/image19.jpeg"/><Relationship Id="rId1" Type="http://schemas.openxmlformats.org/officeDocument/2006/relationships/slideLayout" Target="../slideLayouts/slideLayout16.xml"/><Relationship Id="rId2" Type="http://schemas.openxmlformats.org/officeDocument/2006/relationships/notesSlide" Target="../notesSlides/notesSlide3.xml"/></Relationships>
</file>

<file path=ppt/slides/_rels/slide5.xml.rels><?xml version="1.0" encoding="UTF-8" standalone="yes"?>
<Relationships xmlns="http://schemas.openxmlformats.org/package/2006/relationships"><Relationship Id="rId3" Type="http://schemas.openxmlformats.org/officeDocument/2006/relationships/image" Target="../media/image20.png"/><Relationship Id="rId4" Type="http://schemas.openxmlformats.org/officeDocument/2006/relationships/image" Target="../media/image21.png"/><Relationship Id="rId5" Type="http://schemas.openxmlformats.org/officeDocument/2006/relationships/image" Target="../media/image22.png"/><Relationship Id="rId6" Type="http://schemas.openxmlformats.org/officeDocument/2006/relationships/image" Target="../media/image23.png"/><Relationship Id="rId7" Type="http://schemas.openxmlformats.org/officeDocument/2006/relationships/image" Target="../media/image24.png"/><Relationship Id="rId1" Type="http://schemas.openxmlformats.org/officeDocument/2006/relationships/slideLayout" Target="../slideLayouts/slideLayout14.xml"/><Relationship Id="rId2" Type="http://schemas.openxmlformats.org/officeDocument/2006/relationships/notesSlide" Target="../notesSlides/notesSlide4.xml"/></Relationships>
</file>

<file path=ppt/slides/_rels/slide6.xml.rels><?xml version="1.0" encoding="UTF-8" standalone="yes"?>
<Relationships xmlns="http://schemas.openxmlformats.org/package/2006/relationships"><Relationship Id="rId3" Type="http://schemas.openxmlformats.org/officeDocument/2006/relationships/image" Target="../media/image25.png"/><Relationship Id="rId4" Type="http://schemas.openxmlformats.org/officeDocument/2006/relationships/chart" Target="../charts/chart1.xml"/><Relationship Id="rId1" Type="http://schemas.openxmlformats.org/officeDocument/2006/relationships/slideLayout" Target="../slideLayouts/slideLayout16.xml"/><Relationship Id="rId2" Type="http://schemas.openxmlformats.org/officeDocument/2006/relationships/notesSlide" Target="../notesSlides/notesSlide5.xml"/></Relationships>
</file>

<file path=ppt/slides/_rels/slide7.xml.rels><?xml version="1.0" encoding="UTF-8" standalone="yes"?>
<Relationships xmlns="http://schemas.openxmlformats.org/package/2006/relationships"><Relationship Id="rId3" Type="http://schemas.openxmlformats.org/officeDocument/2006/relationships/image" Target="../media/image26.png"/><Relationship Id="rId4" Type="http://schemas.openxmlformats.org/officeDocument/2006/relationships/image" Target="../media/image27.png"/><Relationship Id="rId5" Type="http://schemas.openxmlformats.org/officeDocument/2006/relationships/image" Target="../media/image28.png"/><Relationship Id="rId6" Type="http://schemas.openxmlformats.org/officeDocument/2006/relationships/image" Target="../media/image29.png"/><Relationship Id="rId1" Type="http://schemas.openxmlformats.org/officeDocument/2006/relationships/slideLayout" Target="../slideLayouts/slideLayout16.xml"/><Relationship Id="rId2" Type="http://schemas.openxmlformats.org/officeDocument/2006/relationships/notesSlide" Target="../notesSlides/notesSlide6.xml"/></Relationships>
</file>

<file path=ppt/slides/_rels/slide8.xml.rels><?xml version="1.0" encoding="UTF-8" standalone="yes"?>
<Relationships xmlns="http://schemas.openxmlformats.org/package/2006/relationships"><Relationship Id="rId3" Type="http://schemas.openxmlformats.org/officeDocument/2006/relationships/image" Target="../media/image30.png"/><Relationship Id="rId4" Type="http://schemas.openxmlformats.org/officeDocument/2006/relationships/image" Target="../media/image31.png"/><Relationship Id="rId5" Type="http://schemas.openxmlformats.org/officeDocument/2006/relationships/image" Target="../media/image32.png"/><Relationship Id="rId6" Type="http://schemas.openxmlformats.org/officeDocument/2006/relationships/image" Target="../media/image33.png"/><Relationship Id="rId7" Type="http://schemas.openxmlformats.org/officeDocument/2006/relationships/image" Target="../media/image34.png"/><Relationship Id="rId1" Type="http://schemas.openxmlformats.org/officeDocument/2006/relationships/slideLayout" Target="../slideLayouts/slideLayout16.xml"/><Relationship Id="rId2" Type="http://schemas.openxmlformats.org/officeDocument/2006/relationships/notesSlide" Target="../notesSlides/notesSlide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image" Target="../media/image35.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1706880"/>
            <a:ext cx="12192000" cy="4373880"/>
          </a:xfrm>
          <a:prstGeom prst="rect">
            <a:avLst/>
          </a:prstGeom>
          <a:solidFill>
            <a:schemeClr val="bg2">
              <a:lumMod val="20000"/>
              <a:lumOff val="80000"/>
              <a:alpha val="3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ubtitle 2"/>
          <p:cNvSpPr>
            <a:spLocks noGrp="1"/>
          </p:cNvSpPr>
          <p:nvPr>
            <p:ph type="subTitle" idx="1"/>
          </p:nvPr>
        </p:nvSpPr>
        <p:spPr>
          <a:xfrm>
            <a:off x="1935164" y="1196252"/>
            <a:ext cx="8010525" cy="1879918"/>
          </a:xfrm>
        </p:spPr>
        <p:txBody>
          <a:bodyPr/>
          <a:lstStyle/>
          <a:p>
            <a:r>
              <a:rPr lang="en-US" dirty="0" smtClean="0"/>
              <a:t>Jennifer Terry-Tharp – Director, AT&amp;T Talent Attraction </a:t>
            </a:r>
            <a:endParaRPr lang="en-US" dirty="0"/>
          </a:p>
        </p:txBody>
      </p:sp>
      <p:sp>
        <p:nvSpPr>
          <p:cNvPr id="4" name="Title 3"/>
          <p:cNvSpPr>
            <a:spLocks noGrp="1"/>
          </p:cNvSpPr>
          <p:nvPr>
            <p:ph type="ctrTitle"/>
          </p:nvPr>
        </p:nvSpPr>
        <p:spPr>
          <a:xfrm>
            <a:off x="1935164" y="513430"/>
            <a:ext cx="8010525" cy="682822"/>
          </a:xfrm>
        </p:spPr>
        <p:txBody>
          <a:bodyPr/>
          <a:lstStyle/>
          <a:p>
            <a:r>
              <a:rPr lang="en-US" dirty="0" smtClean="0"/>
              <a:t>Leveraging Technology to showcase Diversity</a:t>
            </a:r>
            <a:endParaRPr lang="en-US" dirty="0"/>
          </a:p>
        </p:txBody>
      </p:sp>
      <p:pic>
        <p:nvPicPr>
          <p:cNvPr id="1026" name="Picture 2" descr="https://scontent-atl1-1.xx.fbcdn.net/hphotos-xaf1/v/t1.0-9/10685555_773452722734888_3958452627723086705_n.jpg?oh=a531c9b92ce540000c35e06bc12468dd&amp;oe=5675310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83539" y="2383349"/>
            <a:ext cx="8161337" cy="3020942"/>
          </a:xfrm>
          <a:prstGeom prst="rect">
            <a:avLst/>
          </a:prstGeom>
          <a:noFill/>
          <a:extLst>
            <a:ext uri="{909E8E84-426E-40dd-AFC4-6F175D3DCCD1}">
              <a14:hiddenFill xmlns:a14="http://schemas.microsoft.com/office/drawing/2010/main">
                <a:solidFill>
                  <a:srgbClr val="FFFFFF"/>
                </a:solidFill>
              </a14:hiddenFill>
            </a:ext>
          </a:extLst>
        </p:spPr>
      </p:pic>
      <p:sp>
        <p:nvSpPr>
          <p:cNvPr id="7" name="Footer Placeholder 4" title="Footer"/>
          <p:cNvSpPr txBox="1">
            <a:spLocks/>
          </p:cNvSpPr>
          <p:nvPr/>
        </p:nvSpPr>
        <p:spPr>
          <a:xfrm>
            <a:off x="1983538" y="6650192"/>
            <a:ext cx="5774036" cy="293817"/>
          </a:xfrm>
          <a:prstGeom prst="rect">
            <a:avLst/>
          </a:prstGeom>
        </p:spPr>
        <p:txBody>
          <a:bodyPr vert="horz" lIns="0" tIns="0" rIns="0" bIns="0" rtlCol="0" anchor="t" anchorCtr="0"/>
          <a:lstStyle>
            <a:defPPr>
              <a:defRPr lang="en-US"/>
            </a:defPPr>
            <a:lvl1pPr marL="0" algn="l" defTabSz="914400" rtl="0" eaLnBrk="1" latinLnBrk="0" hangingPunct="1">
              <a:defRPr sz="600" kern="1200">
                <a:solidFill>
                  <a:schemeClr val="bg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t>© 2015 AT&amp;T Intellectual Property. All rights reserved. AT&amp;T, the AT&amp;T logo and all other AT&amp;T marks contained herein are trademarks of AT&amp;T Intellectual Property and/or AT&amp;T affiliated companies. The information contained herein is not an offer, commitment, representation or warranty by AT&amp;T and is subject to change.</a:t>
            </a:r>
            <a:endParaRPr lang="en-US" dirty="0"/>
          </a:p>
        </p:txBody>
      </p:sp>
    </p:spTree>
    <p:extLst>
      <p:ext uri="{BB962C8B-B14F-4D97-AF65-F5344CB8AC3E}">
        <p14:creationId xmlns:p14="http://schemas.microsoft.com/office/powerpoint/2010/main" val="117057580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0" y="1219201"/>
            <a:ext cx="12192000" cy="4719017"/>
          </a:xfrm>
          <a:prstGeom prst="rect">
            <a:avLst/>
          </a:prstGeom>
          <a:solidFill>
            <a:schemeClr val="bg2">
              <a:lumMod val="20000"/>
              <a:lumOff val="80000"/>
              <a:alpha val="3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lstStyle/>
          <a:p>
            <a:r>
              <a:rPr lang="en-US" dirty="0" smtClean="0"/>
              <a:t>Let’s connect</a:t>
            </a:r>
            <a:endParaRPr lang="en-US" dirty="0"/>
          </a:p>
        </p:txBody>
      </p:sp>
      <p:sp>
        <p:nvSpPr>
          <p:cNvPr id="3" name="Content Placeholder 2"/>
          <p:cNvSpPr>
            <a:spLocks noGrp="1"/>
          </p:cNvSpPr>
          <p:nvPr>
            <p:ph idx="1"/>
          </p:nvPr>
        </p:nvSpPr>
        <p:spPr>
          <a:xfrm>
            <a:off x="1843723" y="2323989"/>
            <a:ext cx="3886200" cy="4114800"/>
          </a:xfrm>
          <a:ln>
            <a:noFill/>
          </a:ln>
        </p:spPr>
        <p:txBody>
          <a:bodyPr/>
          <a:lstStyle/>
          <a:p>
            <a:endParaRPr lang="en-US" dirty="0" smtClean="0">
              <a:latin typeface="+mj-lt"/>
            </a:endParaRPr>
          </a:p>
          <a:p>
            <a:r>
              <a:rPr lang="en-US" dirty="0" smtClean="0">
                <a:latin typeface="+mj-lt"/>
              </a:rPr>
              <a:t>	@</a:t>
            </a:r>
            <a:r>
              <a:rPr lang="en-US" dirty="0">
                <a:latin typeface="+mj-lt"/>
              </a:rPr>
              <a:t>JTerryRecruit</a:t>
            </a:r>
          </a:p>
          <a:p>
            <a:r>
              <a:rPr lang="en-US" dirty="0" smtClean="0">
                <a:latin typeface="+mj-lt"/>
              </a:rPr>
              <a:t>	</a:t>
            </a:r>
          </a:p>
          <a:p>
            <a:endParaRPr lang="en-US" dirty="0">
              <a:latin typeface="+mj-lt"/>
            </a:endParaRPr>
          </a:p>
          <a:p>
            <a:r>
              <a:rPr lang="en-US" dirty="0">
                <a:latin typeface="+mj-lt"/>
              </a:rPr>
              <a:t>	</a:t>
            </a:r>
            <a:r>
              <a:rPr lang="en-US" dirty="0" smtClean="0">
                <a:latin typeface="+mj-lt"/>
              </a:rPr>
              <a:t>/JennTerryTharp</a:t>
            </a:r>
            <a:endParaRPr lang="en-US" dirty="0">
              <a:latin typeface="+mj-lt"/>
            </a:endParaRPr>
          </a:p>
        </p:txBody>
      </p:sp>
      <p:pic>
        <p:nvPicPr>
          <p:cNvPr id="2050" name="Picture 2" descr="https://upload.wikimedia.org/wikipedia/commons/thumb/c/ca/LinkedIn_logo_initials.png/768px-LinkedIn_logo_initials.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924827" y="3789467"/>
            <a:ext cx="698736" cy="698736"/>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http://www.humanitarianresponse.info/sites/www.humanitarianresponse.info/files/Twitter-icon.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843723" y="2525800"/>
            <a:ext cx="779840" cy="779840"/>
          </a:xfrm>
          <a:prstGeom prst="rect">
            <a:avLst/>
          </a:prstGeom>
          <a:noFill/>
          <a:extLst>
            <a:ext uri="{909E8E84-426E-40dd-AFC4-6F175D3DCCD1}">
              <a14:hiddenFill xmlns:a14="http://schemas.microsoft.com/office/drawing/2010/main">
                <a:solidFill>
                  <a:srgbClr val="FFFFFF"/>
                </a:solidFill>
              </a14:hiddenFill>
            </a:ext>
          </a:extLst>
        </p:spPr>
      </p:pic>
      <p:sp>
        <p:nvSpPr>
          <p:cNvPr id="9" name="Content Placeholder 2"/>
          <p:cNvSpPr>
            <a:spLocks noGrp="1"/>
          </p:cNvSpPr>
          <p:nvPr>
            <p:ph idx="1"/>
          </p:nvPr>
        </p:nvSpPr>
        <p:spPr>
          <a:xfrm>
            <a:off x="6541116" y="2280636"/>
            <a:ext cx="3886200" cy="4114800"/>
          </a:xfrm>
          <a:noFill/>
          <a:ln>
            <a:noFill/>
          </a:ln>
        </p:spPr>
        <p:txBody>
          <a:bodyPr/>
          <a:lstStyle/>
          <a:p>
            <a:endParaRPr lang="en-US" dirty="0">
              <a:latin typeface="+mj-lt"/>
            </a:endParaRPr>
          </a:p>
          <a:p>
            <a:r>
              <a:rPr lang="en-US" dirty="0">
                <a:latin typeface="+mj-lt"/>
              </a:rPr>
              <a:t>	</a:t>
            </a:r>
            <a:r>
              <a:rPr lang="en-US" dirty="0" smtClean="0">
                <a:latin typeface="+mj-lt"/>
              </a:rPr>
              <a:t>@</a:t>
            </a:r>
            <a:r>
              <a:rPr lang="en-US" dirty="0" err="1" smtClean="0">
                <a:latin typeface="+mj-lt"/>
              </a:rPr>
              <a:t>ATTJobs</a:t>
            </a:r>
            <a:endParaRPr lang="en-US" dirty="0">
              <a:latin typeface="+mj-lt"/>
            </a:endParaRPr>
          </a:p>
          <a:p>
            <a:r>
              <a:rPr lang="en-US" dirty="0" smtClean="0">
                <a:latin typeface="+mj-lt"/>
              </a:rPr>
              <a:t>	</a:t>
            </a:r>
          </a:p>
          <a:p>
            <a:endParaRPr lang="en-US" dirty="0">
              <a:latin typeface="+mj-lt"/>
            </a:endParaRPr>
          </a:p>
          <a:p>
            <a:r>
              <a:rPr lang="en-US" dirty="0">
                <a:latin typeface="+mj-lt"/>
              </a:rPr>
              <a:t>	</a:t>
            </a:r>
            <a:r>
              <a:rPr lang="en-US" dirty="0" smtClean="0">
                <a:latin typeface="+mj-lt"/>
              </a:rPr>
              <a:t>/company/AT&amp;T</a:t>
            </a:r>
          </a:p>
          <a:p>
            <a:endParaRPr lang="en-US" dirty="0">
              <a:latin typeface="+mj-lt"/>
            </a:endParaRPr>
          </a:p>
          <a:p>
            <a:endParaRPr lang="en-US" dirty="0" smtClean="0">
              <a:latin typeface="+mj-lt"/>
            </a:endParaRPr>
          </a:p>
          <a:p>
            <a:r>
              <a:rPr lang="en-US" dirty="0">
                <a:latin typeface="+mj-lt"/>
              </a:rPr>
              <a:t>	</a:t>
            </a:r>
            <a:r>
              <a:rPr lang="en-US" dirty="0" smtClean="0">
                <a:latin typeface="+mj-lt"/>
              </a:rPr>
              <a:t>/</a:t>
            </a:r>
            <a:r>
              <a:rPr lang="en-US" dirty="0" err="1" smtClean="0">
                <a:latin typeface="+mj-lt"/>
              </a:rPr>
              <a:t>AT&amp;TCareers</a:t>
            </a:r>
            <a:endParaRPr lang="en-US" dirty="0">
              <a:latin typeface="+mj-lt"/>
            </a:endParaRPr>
          </a:p>
        </p:txBody>
      </p:sp>
      <p:pic>
        <p:nvPicPr>
          <p:cNvPr id="10" name="Picture 4" descr="http://www.humanitarianresponse.info/sites/www.humanitarianresponse.info/files/Twitter-icon.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549984" y="2525800"/>
            <a:ext cx="779840" cy="779840"/>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2" descr="https://upload.wikimedia.org/wikipedia/commons/thumb/c/ca/LinkedIn_logo_initials.png/768px-LinkedIn_logo_initials.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590536" y="3789467"/>
            <a:ext cx="698736" cy="698736"/>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descr="http://pageturnerfest.org/images/FB-f-Logo__blue_1024.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590537" y="5033283"/>
            <a:ext cx="686911" cy="686911"/>
          </a:xfrm>
          <a:prstGeom prst="rect">
            <a:avLst/>
          </a:prstGeom>
          <a:noFill/>
          <a:extLst>
            <a:ext uri="{909E8E84-426E-40dd-AFC4-6F175D3DCCD1}">
              <a14:hiddenFill xmlns:a14="http://schemas.microsoft.com/office/drawing/2010/main">
                <a:solidFill>
                  <a:srgbClr val="FFFFFF"/>
                </a:solidFill>
              </a14:hiddenFill>
            </a:ext>
          </a:extLst>
        </p:spPr>
      </p:pic>
      <p:pic>
        <p:nvPicPr>
          <p:cNvPr id="2056" name="Picture 8"/>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821576" y="1520783"/>
            <a:ext cx="3900759" cy="62311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7" name="Picture 9"/>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540075" y="1508717"/>
            <a:ext cx="3825057" cy="6351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5" name="Footer Placeholder 4" title="Footer"/>
          <p:cNvSpPr>
            <a:spLocks noGrp="1"/>
          </p:cNvSpPr>
          <p:nvPr>
            <p:ph type="ftr" sz="quarter" idx="10"/>
          </p:nvPr>
        </p:nvSpPr>
        <p:spPr>
          <a:xfrm>
            <a:off x="1983538" y="6650192"/>
            <a:ext cx="5774036" cy="293817"/>
          </a:xfrm>
        </p:spPr>
        <p:txBody>
          <a:bodyPr/>
          <a:lstStyle/>
          <a:p>
            <a:r>
              <a:rPr lang="en-US" dirty="0" smtClean="0"/>
              <a:t>© 2015 AT&amp;T Intellectual Property. All rights reserved. AT&amp;T, the AT&amp;T logo and all other AT&amp;T marks contained herein are trademarks of AT&amp;T Intellectual Property and/or AT&amp;T affiliated companies. The information contained herein is not an offer, commitment, representation or warranty by AT&amp;T and is subject to change.</a:t>
            </a:r>
            <a:endParaRPr lang="en-US" dirty="0"/>
          </a:p>
        </p:txBody>
      </p:sp>
    </p:spTree>
    <p:extLst>
      <p:ext uri="{BB962C8B-B14F-4D97-AF65-F5344CB8AC3E}">
        <p14:creationId xmlns:p14="http://schemas.microsoft.com/office/powerpoint/2010/main" val="924606745"/>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Be Diverse.  Don’t just say you’re diverse.</a:t>
            </a:r>
            <a:endParaRPr lang="en-US" dirty="0"/>
          </a:p>
        </p:txBody>
      </p:sp>
      <p:pic>
        <p:nvPicPr>
          <p:cNvPr id="3076" name="Picture 4" descr="http://www.si.edu/oeema/Diversity-Initiatives-photo.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874911" y="931432"/>
            <a:ext cx="2203793" cy="2602971"/>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1882682" y="1345172"/>
            <a:ext cx="5874892" cy="2215991"/>
          </a:xfrm>
          <a:prstGeom prst="rect">
            <a:avLst/>
          </a:prstGeom>
          <a:noFill/>
        </p:spPr>
        <p:txBody>
          <a:bodyPr wrap="square" rtlCol="0">
            <a:spAutoFit/>
          </a:bodyPr>
          <a:lstStyle/>
          <a:p>
            <a:pPr marL="285750" indent="-285750">
              <a:buFont typeface="Arial" panose="020B0604020202020204" pitchFamily="34" charset="0"/>
              <a:buChar char="•"/>
            </a:pPr>
            <a:r>
              <a:rPr lang="en-US" sz="2400" dirty="0">
                <a:solidFill>
                  <a:schemeClr val="tx1">
                    <a:lumMod val="65000"/>
                    <a:lumOff val="35000"/>
                  </a:schemeClr>
                </a:solidFill>
              </a:rPr>
              <a:t>Authenticity is key</a:t>
            </a:r>
          </a:p>
          <a:p>
            <a:pPr marL="285750" indent="-285750">
              <a:buFont typeface="Arial" panose="020B0604020202020204" pitchFamily="34" charset="0"/>
              <a:buChar char="•"/>
            </a:pPr>
            <a:r>
              <a:rPr lang="en-US" sz="2400" dirty="0">
                <a:solidFill>
                  <a:schemeClr val="tx1">
                    <a:lumMod val="65000"/>
                    <a:lumOff val="35000"/>
                  </a:schemeClr>
                </a:solidFill>
              </a:rPr>
              <a:t>It’s “How” you communicate vs “Where” you communicate</a:t>
            </a:r>
          </a:p>
          <a:p>
            <a:pPr marL="285750" indent="-285750">
              <a:buFont typeface="Arial" panose="020B0604020202020204" pitchFamily="34" charset="0"/>
              <a:buChar char="•"/>
            </a:pPr>
            <a:r>
              <a:rPr lang="en-US" sz="2400" dirty="0">
                <a:solidFill>
                  <a:schemeClr val="tx1">
                    <a:lumMod val="65000"/>
                    <a:lumOff val="35000"/>
                  </a:schemeClr>
                </a:solidFill>
              </a:rPr>
              <a:t>Diverse audiences search for jobs just like everyone else </a:t>
            </a:r>
          </a:p>
          <a:p>
            <a:pPr marL="285750" indent="-285750">
              <a:buFont typeface="Arial" panose="020B0604020202020204" pitchFamily="34" charset="0"/>
              <a:buChar char="•"/>
            </a:pPr>
            <a:endParaRPr lang="en-US" dirty="0"/>
          </a:p>
        </p:txBody>
      </p:sp>
      <p:sp>
        <p:nvSpPr>
          <p:cNvPr id="18" name="&quot;No&quot; Symbol 17"/>
          <p:cNvSpPr/>
          <p:nvPr/>
        </p:nvSpPr>
        <p:spPr>
          <a:xfrm>
            <a:off x="8137166" y="1345171"/>
            <a:ext cx="1679285" cy="1761400"/>
          </a:xfrm>
          <a:prstGeom prst="noSmoking">
            <a:avLst/>
          </a:prstGeom>
          <a:solidFill>
            <a:srgbClr val="FF0000">
              <a:alpha val="42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grpSp>
        <p:nvGrpSpPr>
          <p:cNvPr id="17" name="Group 16"/>
          <p:cNvGrpSpPr/>
          <p:nvPr/>
        </p:nvGrpSpPr>
        <p:grpSpPr>
          <a:xfrm>
            <a:off x="1882681" y="4110519"/>
            <a:ext cx="7518494" cy="2415061"/>
            <a:chOff x="358681" y="4451423"/>
            <a:chExt cx="5707699" cy="1926038"/>
          </a:xfrm>
        </p:grpSpPr>
        <p:pic>
          <p:nvPicPr>
            <p:cNvPr id="12" name="Picture 2" descr="http://www.hispanicallyspeakingnews.com/uploads/images/article-images/hispanic_business_motivations.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58681" y="4480501"/>
              <a:ext cx="2798522" cy="1867882"/>
            </a:xfrm>
            <a:prstGeom prst="rect">
              <a:avLst/>
            </a:prstGeom>
            <a:noFill/>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sp>
          <p:nvSpPr>
            <p:cNvPr id="13" name="Rectangle 12"/>
            <p:cNvSpPr/>
            <p:nvPr/>
          </p:nvSpPr>
          <p:spPr>
            <a:xfrm>
              <a:off x="358682" y="4458556"/>
              <a:ext cx="2937444" cy="258197"/>
            </a:xfrm>
            <a:prstGeom prst="rect">
              <a:avLst/>
            </a:prstGeom>
            <a:ln>
              <a:noFill/>
            </a:ln>
            <a:effectLst>
              <a:softEdge rad="3175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HispanicJobsinDallas.com</a:t>
              </a:r>
            </a:p>
          </p:txBody>
        </p:sp>
        <p:grpSp>
          <p:nvGrpSpPr>
            <p:cNvPr id="6" name="Group 5"/>
            <p:cNvGrpSpPr/>
            <p:nvPr/>
          </p:nvGrpSpPr>
          <p:grpSpPr>
            <a:xfrm>
              <a:off x="3157202" y="4451423"/>
              <a:ext cx="2909178" cy="1926038"/>
              <a:chOff x="3157202" y="4480501"/>
              <a:chExt cx="2909178" cy="1926038"/>
            </a:xfrm>
          </p:grpSpPr>
          <p:pic>
            <p:nvPicPr>
              <p:cNvPr id="14" name="Picture 4" descr="http://www.visualphotos.com/photo/2x4759456/asian_woman_typing_on_computer_BLD049872.jpg"/>
              <p:cNvPicPr>
                <a:picLocks noChangeAspect="1" noChangeArrowheads="1"/>
              </p:cNvPicPr>
              <p:nvPr/>
            </p:nvPicPr>
            <p:blipFill rotWithShape="1">
              <a:blip r:embed="rId5">
                <a:extLst>
                  <a:ext uri="{28A0092B-C50C-407E-A947-70E740481C1C}">
                    <a14:useLocalDpi xmlns:a14="http://schemas.microsoft.com/office/drawing/2010/main" val="0"/>
                  </a:ext>
                </a:extLst>
              </a:blip>
              <a:srcRect b="5714"/>
              <a:stretch/>
            </p:blipFill>
            <p:spPr bwMode="auto">
              <a:xfrm>
                <a:off x="3157203" y="4494144"/>
                <a:ext cx="2909177" cy="1912395"/>
              </a:xfrm>
              <a:prstGeom prst="rect">
                <a:avLst/>
              </a:prstGeom>
              <a:noFill/>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sp>
            <p:nvSpPr>
              <p:cNvPr id="15" name="Rectangle 14"/>
              <p:cNvSpPr/>
              <p:nvPr/>
            </p:nvSpPr>
            <p:spPr>
              <a:xfrm>
                <a:off x="3157202" y="4480501"/>
                <a:ext cx="2909178" cy="265330"/>
              </a:xfrm>
              <a:prstGeom prst="rect">
                <a:avLst/>
              </a:prstGeom>
              <a:ln>
                <a:noFill/>
              </a:ln>
              <a:effectLst>
                <a:softEdge rad="3175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AsianWomenJobsinCalifornia.com</a:t>
                </a:r>
              </a:p>
            </p:txBody>
          </p:sp>
        </p:grpSp>
        <p:sp>
          <p:nvSpPr>
            <p:cNvPr id="8" name="Rectangle 7"/>
            <p:cNvSpPr/>
            <p:nvPr/>
          </p:nvSpPr>
          <p:spPr>
            <a:xfrm>
              <a:off x="358682" y="4716753"/>
              <a:ext cx="5707698" cy="1660708"/>
            </a:xfrm>
            <a:prstGeom prst="rect">
              <a:avLst/>
            </a:prstGeom>
            <a:solidFill>
              <a:schemeClr val="tx1">
                <a:alpha val="4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t>This doesn’t happen</a:t>
              </a:r>
            </a:p>
          </p:txBody>
        </p:sp>
      </p:grpSp>
      <p:pic>
        <p:nvPicPr>
          <p:cNvPr id="23" name="Picture 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851605" y="3549418"/>
            <a:ext cx="7580647" cy="58581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6" name="Footer Placeholder 4" title="Footer"/>
          <p:cNvSpPr>
            <a:spLocks noGrp="1"/>
          </p:cNvSpPr>
          <p:nvPr>
            <p:ph type="ftr" sz="quarter" idx="10"/>
          </p:nvPr>
        </p:nvSpPr>
        <p:spPr>
          <a:xfrm>
            <a:off x="1983538" y="6650192"/>
            <a:ext cx="5774036" cy="293817"/>
          </a:xfrm>
        </p:spPr>
        <p:txBody>
          <a:bodyPr/>
          <a:lstStyle/>
          <a:p>
            <a:r>
              <a:rPr lang="en-US" dirty="0" smtClean="0"/>
              <a:t>© 2015 AT&amp;T Intellectual Property. All rights reserved. AT&amp;T, the AT&amp;T logo and all other AT&amp;T marks contained herein are trademarks of AT&amp;T Intellectual Property and/or AT&amp;T affiliated companies. The information contained herein is not an offer, commitment, representation or warranty by AT&amp;T and is subject to change.</a:t>
            </a:r>
            <a:endParaRPr lang="en-US" dirty="0"/>
          </a:p>
        </p:txBody>
      </p:sp>
    </p:spTree>
    <p:extLst>
      <p:ext uri="{BB962C8B-B14F-4D97-AF65-F5344CB8AC3E}">
        <p14:creationId xmlns:p14="http://schemas.microsoft.com/office/powerpoint/2010/main" val="134820272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2077703" y="4165600"/>
            <a:ext cx="6762750" cy="2856298"/>
          </a:xfrm>
        </p:spPr>
        <p:txBody>
          <a:bodyPr/>
          <a:lstStyle/>
          <a:p>
            <a:pPr marL="342900" indent="-342900">
              <a:buFont typeface="Arial" panose="020B0604020202020204" pitchFamily="34" charset="0"/>
              <a:buChar char="•"/>
            </a:pPr>
            <a:r>
              <a:rPr lang="en-US" dirty="0" smtClean="0"/>
              <a:t>Identify your diverse targets &amp; initiatives</a:t>
            </a:r>
          </a:p>
          <a:p>
            <a:pPr marL="342900" indent="-342900">
              <a:buFont typeface="Arial" panose="020B0604020202020204" pitchFamily="34" charset="0"/>
              <a:buChar char="•"/>
            </a:pPr>
            <a:r>
              <a:rPr lang="en-US" dirty="0" smtClean="0"/>
              <a:t>Your employees are your most important asset when promoting a diverse culture.  Leverage them.</a:t>
            </a:r>
          </a:p>
          <a:p>
            <a:pPr marL="342900" indent="-342900">
              <a:buFont typeface="Arial" panose="020B0604020202020204" pitchFamily="34" charset="0"/>
              <a:buChar char="•"/>
            </a:pPr>
            <a:r>
              <a:rPr lang="en-US" dirty="0" smtClean="0"/>
              <a:t>Employees can help you tell stories</a:t>
            </a:r>
          </a:p>
          <a:p>
            <a:pPr marL="342900" indent="-342900">
              <a:buFont typeface="Arial" panose="020B0604020202020204" pitchFamily="34" charset="0"/>
              <a:buChar char="•"/>
            </a:pPr>
            <a:r>
              <a:rPr lang="en-US" dirty="0" smtClean="0"/>
              <a:t>Employees can help you attract other like minded employees</a:t>
            </a:r>
          </a:p>
          <a:p>
            <a:pPr marL="342900" indent="-342900">
              <a:buFont typeface="Arial" panose="020B0604020202020204" pitchFamily="34" charset="0"/>
              <a:buChar char="•"/>
            </a:pPr>
            <a:endParaRPr lang="en-US" dirty="0"/>
          </a:p>
        </p:txBody>
      </p:sp>
      <p:sp>
        <p:nvSpPr>
          <p:cNvPr id="5" name="Title 4"/>
          <p:cNvSpPr>
            <a:spLocks noGrp="1"/>
          </p:cNvSpPr>
          <p:nvPr>
            <p:ph type="title"/>
          </p:nvPr>
        </p:nvSpPr>
        <p:spPr/>
        <p:txBody>
          <a:bodyPr/>
          <a:lstStyle/>
          <a:p>
            <a:r>
              <a:rPr lang="en-US" dirty="0" smtClean="0"/>
              <a:t>Crafting your diversity narrative. Keeping it real. </a:t>
            </a:r>
            <a:endParaRPr lang="en-US" dirty="0"/>
          </a:p>
        </p:txBody>
      </p:sp>
      <p:grpSp>
        <p:nvGrpSpPr>
          <p:cNvPr id="3" name="Group 2"/>
          <p:cNvGrpSpPr/>
          <p:nvPr/>
        </p:nvGrpSpPr>
        <p:grpSpPr>
          <a:xfrm>
            <a:off x="2160254" y="1254126"/>
            <a:ext cx="7414295" cy="2479675"/>
            <a:chOff x="637505" y="1431925"/>
            <a:chExt cx="7414295" cy="2479675"/>
          </a:xfrm>
        </p:grpSpPr>
        <p:pic>
          <p:nvPicPr>
            <p:cNvPr id="4098" name="Picture 2" descr="https://s3.amazonaws.com/media.glassdoor/eep/613/ATT1503Z_Lifeatatt.jpg"/>
            <p:cNvPicPr>
              <a:picLocks noChangeAspect="1" noChangeArrowheads="1"/>
            </p:cNvPicPr>
            <p:nvPr/>
          </p:nvPicPr>
          <p:blipFill rotWithShape="1">
            <a:blip r:embed="rId3">
              <a:extLst>
                <a:ext uri="{28A0092B-C50C-407E-A947-70E740481C1C}">
                  <a14:useLocalDpi xmlns:a14="http://schemas.microsoft.com/office/drawing/2010/main" val="0"/>
                </a:ext>
              </a:extLst>
            </a:blip>
            <a:srcRect b="33111"/>
            <a:stretch/>
          </p:blipFill>
          <p:spPr bwMode="auto">
            <a:xfrm>
              <a:off x="637505" y="1431925"/>
              <a:ext cx="7414295" cy="2479675"/>
            </a:xfrm>
            <a:prstGeom prst="rect">
              <a:avLst/>
            </a:prstGeom>
            <a:noFill/>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pic>
          <p:nvPicPr>
            <p:cNvPr id="4099" name="Picture 3"/>
            <p:cNvPicPr>
              <a:picLocks noChangeAspect="1" noChangeArrowheads="1"/>
            </p:cNvPicPr>
            <p:nvPr/>
          </p:nvPicPr>
          <p:blipFill rotWithShape="1">
            <a:blip r:embed="rId4">
              <a:extLst>
                <a:ext uri="{28A0092B-C50C-407E-A947-70E740481C1C}">
                  <a14:useLocalDpi xmlns:a14="http://schemas.microsoft.com/office/drawing/2010/main" val="0"/>
                </a:ext>
              </a:extLst>
            </a:blip>
            <a:srcRect l="948" b="3585"/>
            <a:stretch/>
          </p:blipFill>
          <p:spPr bwMode="auto">
            <a:xfrm>
              <a:off x="1866900" y="2671762"/>
              <a:ext cx="3695699" cy="123983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sp>
        <p:nvSpPr>
          <p:cNvPr id="8" name="Footer Placeholder 4" title="Footer"/>
          <p:cNvSpPr>
            <a:spLocks noGrp="1"/>
          </p:cNvSpPr>
          <p:nvPr>
            <p:ph type="ftr" sz="quarter" idx="10"/>
          </p:nvPr>
        </p:nvSpPr>
        <p:spPr>
          <a:xfrm>
            <a:off x="1983538" y="6650192"/>
            <a:ext cx="5774036" cy="293817"/>
          </a:xfrm>
        </p:spPr>
        <p:txBody>
          <a:bodyPr/>
          <a:lstStyle/>
          <a:p>
            <a:r>
              <a:rPr lang="en-US" dirty="0" smtClean="0"/>
              <a:t>© 2015 AT&amp;T Intellectual Property. All rights reserved. AT&amp;T, the AT&amp;T logo and all other AT&amp;T marks contained herein are trademarks of AT&amp;T Intellectual Property and/or AT&amp;T affiliated companies. The information contained herein is not an offer, commitment, representation or warranty by AT&amp;T and is subject to change.</a:t>
            </a:r>
            <a:endParaRPr lang="en-US" dirty="0"/>
          </a:p>
        </p:txBody>
      </p:sp>
    </p:spTree>
    <p:extLst>
      <p:ext uri="{BB962C8B-B14F-4D97-AF65-F5344CB8AC3E}">
        <p14:creationId xmlns:p14="http://schemas.microsoft.com/office/powerpoint/2010/main" val="261077031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How to engage your workforce? </a:t>
            </a:r>
            <a:endParaRPr lang="en-US" dirty="0"/>
          </a:p>
        </p:txBody>
      </p:sp>
      <p:sp>
        <p:nvSpPr>
          <p:cNvPr id="2" name="Content Placeholder 1"/>
          <p:cNvSpPr>
            <a:spLocks noGrp="1"/>
          </p:cNvSpPr>
          <p:nvPr>
            <p:ph idx="1"/>
          </p:nvPr>
        </p:nvSpPr>
        <p:spPr>
          <a:xfrm>
            <a:off x="1969339" y="4121978"/>
            <a:ext cx="7987462" cy="4114800"/>
          </a:xfrm>
        </p:spPr>
        <p:txBody>
          <a:bodyPr/>
          <a:lstStyle/>
          <a:p>
            <a:pPr marL="342900" indent="-342900">
              <a:buFont typeface="Arial" panose="020B0604020202020204" pitchFamily="34" charset="0"/>
              <a:buChar char="•"/>
            </a:pPr>
            <a:r>
              <a:rPr lang="en-US" dirty="0" smtClean="0"/>
              <a:t>Develop Infrastructure for collecting Employee Generated Content &amp; Stories</a:t>
            </a:r>
          </a:p>
          <a:p>
            <a:pPr marL="342900" indent="-342900">
              <a:buFont typeface="Arial" panose="020B0604020202020204" pitchFamily="34" charset="0"/>
              <a:buChar char="•"/>
            </a:pPr>
            <a:r>
              <a:rPr lang="en-US" dirty="0"/>
              <a:t>Leverage internal Employee Resource Groups as </a:t>
            </a:r>
            <a:r>
              <a:rPr lang="en-US" dirty="0" smtClean="0"/>
              <a:t>ambassadors</a:t>
            </a:r>
          </a:p>
          <a:p>
            <a:pPr marL="342900" indent="-342900">
              <a:buFont typeface="Arial" panose="020B0604020202020204" pitchFamily="34" charset="0"/>
              <a:buChar char="•"/>
            </a:pPr>
            <a:r>
              <a:rPr lang="en-US" dirty="0" smtClean="0"/>
              <a:t> Identify key company events &amp; conferences to spread messages and motivate employees</a:t>
            </a:r>
          </a:p>
        </p:txBody>
      </p:sp>
      <p:pic>
        <p:nvPicPr>
          <p:cNvPr id="9" name="Picture 2" descr="http://www.dogstardesign.co.uk/uploads/images/internalcommunications.png"/>
          <p:cNvPicPr>
            <a:picLocks noGrp="1" noChangeAspect="1" noChangeArrowheads="1"/>
          </p:cNvPicPr>
          <p:nvPr>
            <p:ph idx="12"/>
          </p:nvPr>
        </p:nvPicPr>
        <p:blipFill>
          <a:blip r:embed="rId3">
            <a:extLst>
              <a:ext uri="{28A0092B-C50C-407E-A947-70E740481C1C}">
                <a14:useLocalDpi xmlns:a14="http://schemas.microsoft.com/office/drawing/2010/main" val="0"/>
              </a:ext>
            </a:extLst>
          </a:blip>
          <a:srcRect/>
          <a:stretch>
            <a:fillRect/>
          </a:stretch>
        </p:blipFill>
        <p:spPr bwMode="auto">
          <a:xfrm>
            <a:off x="1969340" y="1283924"/>
            <a:ext cx="4342563" cy="2383434"/>
          </a:xfrm>
          <a:prstGeom prst="rect">
            <a:avLst/>
          </a:prstGeom>
          <a:noFill/>
          <a:extLst>
            <a:ext uri="{909E8E84-426E-40dd-AFC4-6F175D3DCCD1}">
              <a14:hiddenFill xmlns:a14="http://schemas.microsoft.com/office/drawing/2010/main">
                <a:solidFill>
                  <a:srgbClr val="FFFFFF"/>
                </a:solidFill>
              </a14:hiddenFill>
            </a:ext>
          </a:extLst>
        </p:spPr>
      </p:pic>
      <p:pic>
        <p:nvPicPr>
          <p:cNvPr id="6152" name="Picture 8" descr="http://attpioneervolunteers.org/wp-content/uploads/2014/12/Sleeping-Mats_2014-Group.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384178" y="1283924"/>
            <a:ext cx="3707561" cy="2383434"/>
          </a:xfrm>
          <a:prstGeom prst="rect">
            <a:avLst/>
          </a:prstGeom>
          <a:noFill/>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sp>
        <p:nvSpPr>
          <p:cNvPr id="7" name="Footer Placeholder 4" title="Footer"/>
          <p:cNvSpPr>
            <a:spLocks noGrp="1"/>
          </p:cNvSpPr>
          <p:nvPr>
            <p:ph type="ftr" sz="quarter" idx="10"/>
          </p:nvPr>
        </p:nvSpPr>
        <p:spPr>
          <a:xfrm>
            <a:off x="1983538" y="6650192"/>
            <a:ext cx="5774036" cy="293817"/>
          </a:xfrm>
        </p:spPr>
        <p:txBody>
          <a:bodyPr/>
          <a:lstStyle/>
          <a:p>
            <a:r>
              <a:rPr lang="en-US" dirty="0" smtClean="0"/>
              <a:t>© 2015 AT&amp;T Intellectual Property. All rights reserved. AT&amp;T, the AT&amp;T logo and all other AT&amp;T marks contained herein are trademarks of AT&amp;T Intellectual Property and/or AT&amp;T affiliated companies. The information contained herein is not an offer, commitment, representation or warranty by AT&amp;T and is subject to change.</a:t>
            </a:r>
            <a:endParaRPr lang="en-US" dirty="0"/>
          </a:p>
        </p:txBody>
      </p:sp>
    </p:spTree>
    <p:extLst>
      <p:ext uri="{BB962C8B-B14F-4D97-AF65-F5344CB8AC3E}">
        <p14:creationId xmlns:p14="http://schemas.microsoft.com/office/powerpoint/2010/main" val="708213583"/>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Leveraging Social Media to amplify diversity</a:t>
            </a:r>
            <a:endParaRPr lang="en-US" dirty="0"/>
          </a:p>
        </p:txBody>
      </p:sp>
      <p:pic>
        <p:nvPicPr>
          <p:cNvPr id="5121" name="Picture 1"/>
          <p:cNvPicPr>
            <a:picLocks noChangeAspect="1" noChangeArrowheads="1"/>
          </p:cNvPicPr>
          <p:nvPr/>
        </p:nvPicPr>
        <p:blipFill rotWithShape="1">
          <a:blip r:embed="rId3">
            <a:extLst>
              <a:ext uri="{28A0092B-C50C-407E-A947-70E740481C1C}">
                <a14:useLocalDpi xmlns:a14="http://schemas.microsoft.com/office/drawing/2010/main" val="0"/>
              </a:ext>
            </a:extLst>
          </a:blip>
          <a:srcRect l="2599" t="3057"/>
          <a:stretch/>
        </p:blipFill>
        <p:spPr bwMode="auto">
          <a:xfrm>
            <a:off x="1801629" y="3779173"/>
            <a:ext cx="4051448" cy="257626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122"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779787" y="1167201"/>
            <a:ext cx="4075534" cy="280455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123"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725059" y="1310075"/>
            <a:ext cx="4065030" cy="264699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124" name="Picture 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860223" y="3838861"/>
            <a:ext cx="4044022" cy="251044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1" name="Picture 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050173" y="3001934"/>
            <a:ext cx="3143605" cy="960546"/>
          </a:xfrm>
          <a:prstGeom prst="rect">
            <a:avLst/>
          </a:prstGeom>
          <a:noFill/>
          <a:ln>
            <a:noFill/>
          </a:ln>
          <a:effectLst>
            <a:outerShdw blurRad="50800" dist="38100" dir="2700000" algn="tl" rotWithShape="0">
              <a:prstClr val="black">
                <a:alpha val="40000"/>
              </a:prst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2" name="Footer Placeholder 4" title="Footer"/>
          <p:cNvSpPr>
            <a:spLocks noGrp="1"/>
          </p:cNvSpPr>
          <p:nvPr>
            <p:ph type="ftr" sz="quarter" idx="10"/>
          </p:nvPr>
        </p:nvSpPr>
        <p:spPr>
          <a:xfrm>
            <a:off x="1983538" y="6650192"/>
            <a:ext cx="5774036" cy="293817"/>
          </a:xfrm>
        </p:spPr>
        <p:txBody>
          <a:bodyPr/>
          <a:lstStyle/>
          <a:p>
            <a:r>
              <a:rPr lang="en-US" dirty="0" smtClean="0"/>
              <a:t>© 2015 AT&amp;T Intellectual Property. All rights reserved. AT&amp;T, the AT&amp;T logo and all other AT&amp;T marks contained herein are trademarks of AT&amp;T Intellectual Property and/or AT&amp;T affiliated companies. The information contained herein is not an offer, commitment, representation or warranty by AT&amp;T and is subject to change.</a:t>
            </a:r>
            <a:endParaRPr lang="en-US" dirty="0"/>
          </a:p>
        </p:txBody>
      </p:sp>
    </p:spTree>
    <p:extLst>
      <p:ext uri="{BB962C8B-B14F-4D97-AF65-F5344CB8AC3E}">
        <p14:creationId xmlns:p14="http://schemas.microsoft.com/office/powerpoint/2010/main" val="3944426298"/>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55280" r="22360"/>
          <a:stretch/>
        </p:blipFill>
        <p:spPr bwMode="auto">
          <a:xfrm>
            <a:off x="7306501" y="3585040"/>
            <a:ext cx="2073711" cy="239532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itle 1"/>
          <p:cNvSpPr>
            <a:spLocks noGrp="1"/>
          </p:cNvSpPr>
          <p:nvPr>
            <p:ph type="title"/>
          </p:nvPr>
        </p:nvSpPr>
        <p:spPr/>
        <p:txBody>
          <a:bodyPr/>
          <a:lstStyle/>
          <a:p>
            <a:r>
              <a:rPr lang="en-US" dirty="0" smtClean="0"/>
              <a:t>The impact of </a:t>
            </a:r>
            <a:r>
              <a:rPr lang="en-US" sz="3200" b="1" dirty="0" smtClean="0"/>
              <a:t>#LifeatATT</a:t>
            </a:r>
            <a:endParaRPr lang="en-US" sz="3200" b="1" dirty="0"/>
          </a:p>
        </p:txBody>
      </p:sp>
      <p:graphicFrame>
        <p:nvGraphicFramePr>
          <p:cNvPr id="9" name="Table 8"/>
          <p:cNvGraphicFramePr>
            <a:graphicFrameLocks noGrp="1"/>
          </p:cNvGraphicFramePr>
          <p:nvPr>
            <p:extLst>
              <p:ext uri="{D42A27DB-BD31-4B8C-83A1-F6EECF244321}">
                <p14:modId xmlns:p14="http://schemas.microsoft.com/office/powerpoint/2010/main" val="797941615"/>
              </p:ext>
            </p:extLst>
          </p:nvPr>
        </p:nvGraphicFramePr>
        <p:xfrm>
          <a:off x="2075379" y="1431927"/>
          <a:ext cx="3282067" cy="2153113"/>
        </p:xfrm>
        <a:graphic>
          <a:graphicData uri="http://schemas.openxmlformats.org/drawingml/2006/table">
            <a:tbl>
              <a:tblPr/>
              <a:tblGrid>
                <a:gridCol w="1142159"/>
                <a:gridCol w="1142159"/>
                <a:gridCol w="997749"/>
              </a:tblGrid>
              <a:tr h="648121">
                <a:tc>
                  <a:txBody>
                    <a:bodyPr/>
                    <a:lstStyle/>
                    <a:p>
                      <a:pPr algn="ctr" rtl="0" fontAlgn="b"/>
                      <a:r>
                        <a:rPr lang="en-US" sz="1400" b="1" i="0" u="none" strike="noStrike" dirty="0">
                          <a:solidFill>
                            <a:srgbClr val="FFFFFF"/>
                          </a:solidFill>
                          <a:effectLst/>
                          <a:latin typeface="Calibri"/>
                        </a:rPr>
                        <a:t>Quarter</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376091"/>
                    </a:solidFill>
                  </a:tcPr>
                </a:tc>
                <a:tc>
                  <a:txBody>
                    <a:bodyPr/>
                    <a:lstStyle/>
                    <a:p>
                      <a:pPr algn="ctr" rtl="0" fontAlgn="b"/>
                      <a:r>
                        <a:rPr lang="en-US" sz="1400" b="1" i="0" u="none" strike="noStrike" dirty="0">
                          <a:solidFill>
                            <a:srgbClr val="FFFFFF"/>
                          </a:solidFill>
                          <a:effectLst/>
                          <a:latin typeface="Calibri"/>
                        </a:rPr>
                        <a:t>2014 </a:t>
                      </a:r>
                      <a:r>
                        <a:rPr lang="en-US" sz="1400" b="1" i="0" u="none" strike="noStrike" dirty="0" smtClean="0">
                          <a:solidFill>
                            <a:srgbClr val="FFFFFF"/>
                          </a:solidFill>
                          <a:effectLst/>
                          <a:latin typeface="Calibri"/>
                        </a:rPr>
                        <a:t>Twitter</a:t>
                      </a:r>
                    </a:p>
                    <a:p>
                      <a:pPr algn="ctr" rtl="0" fontAlgn="b"/>
                      <a:r>
                        <a:rPr lang="en-US" sz="1400" b="1" i="0" u="none" strike="noStrike" dirty="0" smtClean="0">
                          <a:solidFill>
                            <a:srgbClr val="FFFFFF"/>
                          </a:solidFill>
                          <a:effectLst/>
                          <a:latin typeface="Calibri"/>
                        </a:rPr>
                        <a:t>Mentions</a:t>
                      </a:r>
                      <a:endParaRPr lang="en-US" sz="1400" b="1" i="0" u="none" strike="noStrike" dirty="0">
                        <a:solidFill>
                          <a:srgbClr val="FFFFFF"/>
                        </a:solidFill>
                        <a:effectLst/>
                        <a:latin typeface="Calibri"/>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376091"/>
                    </a:solidFill>
                  </a:tcPr>
                </a:tc>
                <a:tc>
                  <a:txBody>
                    <a:bodyPr/>
                    <a:lstStyle/>
                    <a:p>
                      <a:pPr algn="ctr" rtl="0" fontAlgn="b"/>
                      <a:r>
                        <a:rPr lang="en-US" sz="1400" b="1" i="0" u="none" strike="noStrike" dirty="0">
                          <a:solidFill>
                            <a:srgbClr val="FFFFFF"/>
                          </a:solidFill>
                          <a:effectLst/>
                          <a:latin typeface="Calibri"/>
                        </a:rPr>
                        <a:t>2015 </a:t>
                      </a:r>
                      <a:endParaRPr lang="en-US" sz="1400" b="1" i="0" u="none" strike="noStrike" dirty="0" smtClean="0">
                        <a:solidFill>
                          <a:srgbClr val="FFFFFF"/>
                        </a:solidFill>
                        <a:effectLst/>
                        <a:latin typeface="Calibri"/>
                      </a:endParaRPr>
                    </a:p>
                    <a:p>
                      <a:pPr algn="ctr" rtl="0" fontAlgn="b"/>
                      <a:r>
                        <a:rPr lang="en-US" sz="1400" b="1" i="0" u="none" strike="noStrike" dirty="0" smtClean="0">
                          <a:solidFill>
                            <a:srgbClr val="FFFFFF"/>
                          </a:solidFill>
                          <a:effectLst/>
                          <a:latin typeface="Calibri"/>
                        </a:rPr>
                        <a:t>Twitter Mentions</a:t>
                      </a:r>
                      <a:endParaRPr lang="en-US" sz="1400" b="1" i="0" u="none" strike="noStrike" dirty="0">
                        <a:solidFill>
                          <a:srgbClr val="FFFFFF"/>
                        </a:solidFill>
                        <a:effectLst/>
                        <a:latin typeface="Calibri"/>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376091"/>
                    </a:solidFill>
                  </a:tcPr>
                </a:tc>
              </a:tr>
              <a:tr h="334863">
                <a:tc>
                  <a:txBody>
                    <a:bodyPr/>
                    <a:lstStyle/>
                    <a:p>
                      <a:pPr algn="ctr" rtl="0" fontAlgn="b"/>
                      <a:r>
                        <a:rPr lang="en-US" sz="1400" b="0" i="0" u="none" strike="noStrike" dirty="0">
                          <a:solidFill>
                            <a:srgbClr val="000000"/>
                          </a:solidFill>
                          <a:effectLst/>
                          <a:latin typeface="Calibri"/>
                        </a:rPr>
                        <a:t>Q1</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US" sz="1400" b="0" i="0" u="none" strike="noStrike" dirty="0">
                          <a:solidFill>
                            <a:srgbClr val="000000"/>
                          </a:solidFill>
                          <a:effectLst/>
                          <a:latin typeface="Calibri"/>
                        </a:rPr>
                        <a:t>62</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US" sz="1400" b="0" i="0" u="none" strike="noStrike" dirty="0">
                          <a:solidFill>
                            <a:srgbClr val="000000"/>
                          </a:solidFill>
                          <a:effectLst/>
                          <a:latin typeface="Calibri"/>
                        </a:rPr>
                        <a:t>1,295</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334863">
                <a:tc>
                  <a:txBody>
                    <a:bodyPr/>
                    <a:lstStyle/>
                    <a:p>
                      <a:pPr algn="ctr" rtl="0" fontAlgn="b"/>
                      <a:r>
                        <a:rPr lang="en-US" sz="1400" b="0" i="0" u="none" strike="noStrike" dirty="0">
                          <a:solidFill>
                            <a:srgbClr val="000000"/>
                          </a:solidFill>
                          <a:effectLst/>
                          <a:latin typeface="Calibri"/>
                        </a:rPr>
                        <a:t>Q2</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US" sz="1400" b="0" i="0" u="none" strike="noStrike" dirty="0">
                          <a:solidFill>
                            <a:srgbClr val="000000"/>
                          </a:solidFill>
                          <a:effectLst/>
                          <a:latin typeface="Calibri"/>
                        </a:rPr>
                        <a:t>92</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US" sz="1400" b="0" i="0" u="none" strike="noStrike" dirty="0" smtClean="0">
                          <a:solidFill>
                            <a:srgbClr val="000000"/>
                          </a:solidFill>
                          <a:effectLst/>
                          <a:latin typeface="Calibri"/>
                        </a:rPr>
                        <a:t>1,802</a:t>
                      </a:r>
                      <a:r>
                        <a:rPr lang="en-US" sz="1400" b="0" i="0" u="none" strike="noStrike" dirty="0">
                          <a:solidFill>
                            <a:srgbClr val="000000"/>
                          </a:solidFill>
                          <a:effectLst/>
                          <a:latin typeface="Calibri"/>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334863">
                <a:tc>
                  <a:txBody>
                    <a:bodyPr/>
                    <a:lstStyle/>
                    <a:p>
                      <a:pPr algn="ctr" rtl="0" fontAlgn="b"/>
                      <a:r>
                        <a:rPr lang="en-US" sz="1400" b="0" i="0" u="none" strike="noStrike" dirty="0">
                          <a:solidFill>
                            <a:srgbClr val="000000"/>
                          </a:solidFill>
                          <a:effectLst/>
                          <a:latin typeface="Calibri"/>
                        </a:rPr>
                        <a:t>Q3</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US" sz="1400" b="0" i="0" u="none" strike="noStrike" dirty="0">
                          <a:solidFill>
                            <a:srgbClr val="000000"/>
                          </a:solidFill>
                          <a:effectLst/>
                          <a:latin typeface="Calibri"/>
                        </a:rPr>
                        <a:t>474</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US" sz="1400" b="0" i="0" u="none" strike="noStrike" dirty="0">
                          <a:solidFill>
                            <a:srgbClr val="000000"/>
                          </a:solidFill>
                          <a:effectLst/>
                          <a:latin typeface="Calibri"/>
                        </a:rPr>
                        <a:t> </a:t>
                      </a:r>
                      <a:r>
                        <a:rPr lang="en-US" sz="1400" b="0" i="0" u="none" strike="noStrike" dirty="0" smtClean="0">
                          <a:solidFill>
                            <a:srgbClr val="000000"/>
                          </a:solidFill>
                          <a:effectLst/>
                          <a:latin typeface="Calibri"/>
                        </a:rPr>
                        <a:t>TBD</a:t>
                      </a:r>
                      <a:endParaRPr lang="en-US" sz="1400" b="0" i="0" u="none" strike="noStrike" dirty="0">
                        <a:solidFill>
                          <a:srgbClr val="000000"/>
                        </a:solidFill>
                        <a:effectLst/>
                        <a:latin typeface="Calibri"/>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2">
                        <a:lumMod val="20000"/>
                        <a:lumOff val="80000"/>
                      </a:schemeClr>
                    </a:solidFill>
                  </a:tcPr>
                </a:tc>
              </a:tr>
              <a:tr h="226843">
                <a:tc>
                  <a:txBody>
                    <a:bodyPr/>
                    <a:lstStyle/>
                    <a:p>
                      <a:pPr algn="ctr" rtl="0" fontAlgn="b"/>
                      <a:r>
                        <a:rPr lang="en-US" sz="1400" b="0" i="0" u="none" strike="noStrike" dirty="0">
                          <a:solidFill>
                            <a:srgbClr val="000000"/>
                          </a:solidFill>
                          <a:effectLst/>
                          <a:latin typeface="Calibri"/>
                        </a:rPr>
                        <a:t>Q4</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US" sz="1400" b="0" i="0" u="none" strike="noStrike" dirty="0">
                          <a:solidFill>
                            <a:srgbClr val="000000"/>
                          </a:solidFill>
                          <a:effectLst/>
                          <a:latin typeface="Calibri"/>
                        </a:rPr>
                        <a:t>674</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US" sz="1400" b="0" i="0" u="none" strike="noStrike" dirty="0">
                          <a:solidFill>
                            <a:srgbClr val="000000"/>
                          </a:solidFill>
                          <a:effectLst/>
                          <a:latin typeface="Calibri"/>
                        </a:rPr>
                        <a:t> </a:t>
                      </a:r>
                      <a:r>
                        <a:rPr lang="en-US" sz="1400" b="0" i="0" u="none" strike="noStrike" dirty="0" smtClean="0">
                          <a:solidFill>
                            <a:srgbClr val="000000"/>
                          </a:solidFill>
                          <a:effectLst/>
                          <a:latin typeface="Calibri"/>
                        </a:rPr>
                        <a:t>TBD</a:t>
                      </a:r>
                      <a:endParaRPr lang="en-US" sz="1400" b="0" i="0" u="none" strike="noStrike" dirty="0">
                        <a:solidFill>
                          <a:srgbClr val="000000"/>
                        </a:solidFill>
                        <a:effectLst/>
                        <a:latin typeface="Calibri"/>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2">
                        <a:lumMod val="20000"/>
                        <a:lumOff val="80000"/>
                      </a:schemeClr>
                    </a:solidFill>
                  </a:tcPr>
                </a:tc>
              </a:tr>
              <a:tr h="273560">
                <a:tc>
                  <a:txBody>
                    <a:bodyPr/>
                    <a:lstStyle/>
                    <a:p>
                      <a:pPr algn="ctr" rtl="0" fontAlgn="b"/>
                      <a:r>
                        <a:rPr lang="en-US" sz="1400" b="1" i="0" u="none" strike="noStrike" dirty="0">
                          <a:solidFill>
                            <a:srgbClr val="000000"/>
                          </a:solidFill>
                          <a:effectLst/>
                          <a:latin typeface="Calibri"/>
                        </a:rPr>
                        <a:t>Total</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D8D8"/>
                    </a:solidFill>
                  </a:tcPr>
                </a:tc>
                <a:tc>
                  <a:txBody>
                    <a:bodyPr/>
                    <a:lstStyle/>
                    <a:p>
                      <a:pPr algn="ctr" rtl="0" fontAlgn="b"/>
                      <a:r>
                        <a:rPr lang="en-US" sz="1400" b="1" i="0" u="none" strike="noStrike" dirty="0">
                          <a:solidFill>
                            <a:srgbClr val="000000"/>
                          </a:solidFill>
                          <a:effectLst/>
                          <a:latin typeface="Calibri"/>
                        </a:rPr>
                        <a:t>1,302</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D8D8"/>
                    </a:solidFill>
                  </a:tcPr>
                </a:tc>
                <a:tc>
                  <a:txBody>
                    <a:bodyPr/>
                    <a:lstStyle/>
                    <a:p>
                      <a:pPr algn="ctr" rtl="0" fontAlgn="b"/>
                      <a:r>
                        <a:rPr lang="en-US" sz="1400" b="1" i="0" u="none" strike="noStrike" dirty="0" smtClean="0">
                          <a:solidFill>
                            <a:srgbClr val="000000"/>
                          </a:solidFill>
                          <a:effectLst/>
                          <a:latin typeface="Calibri"/>
                        </a:rPr>
                        <a:t>3,097</a:t>
                      </a:r>
                      <a:endParaRPr lang="en-US" sz="1400" b="1" i="0" u="none" strike="noStrike" dirty="0">
                        <a:solidFill>
                          <a:srgbClr val="000000"/>
                        </a:solidFill>
                        <a:effectLst/>
                        <a:latin typeface="Calibri"/>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D8D8"/>
                    </a:solidFill>
                  </a:tcPr>
                </a:tc>
              </a:tr>
            </a:tbl>
          </a:graphicData>
        </a:graphic>
      </p:graphicFrame>
      <p:graphicFrame>
        <p:nvGraphicFramePr>
          <p:cNvPr id="10" name="Chart 9"/>
          <p:cNvGraphicFramePr>
            <a:graphicFrameLocks/>
          </p:cNvGraphicFramePr>
          <p:nvPr>
            <p:extLst>
              <p:ext uri="{D42A27DB-BD31-4B8C-83A1-F6EECF244321}">
                <p14:modId xmlns:p14="http://schemas.microsoft.com/office/powerpoint/2010/main" val="2138279387"/>
              </p:ext>
            </p:extLst>
          </p:nvPr>
        </p:nvGraphicFramePr>
        <p:xfrm>
          <a:off x="5880462" y="1193139"/>
          <a:ext cx="4572001" cy="234952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2" name="Table 11"/>
          <p:cNvGraphicFramePr>
            <a:graphicFrameLocks noGrp="1"/>
          </p:cNvGraphicFramePr>
          <p:nvPr>
            <p:extLst>
              <p:ext uri="{D42A27DB-BD31-4B8C-83A1-F6EECF244321}">
                <p14:modId xmlns:p14="http://schemas.microsoft.com/office/powerpoint/2010/main" val="2478812882"/>
              </p:ext>
            </p:extLst>
          </p:nvPr>
        </p:nvGraphicFramePr>
        <p:xfrm>
          <a:off x="2033556" y="4178235"/>
          <a:ext cx="4626945" cy="1469206"/>
        </p:xfrm>
        <a:graphic>
          <a:graphicData uri="http://schemas.openxmlformats.org/drawingml/2006/table">
            <a:tbl>
              <a:tblPr/>
              <a:tblGrid>
                <a:gridCol w="1283880"/>
                <a:gridCol w="2126014"/>
                <a:gridCol w="1217051"/>
              </a:tblGrid>
              <a:tr h="420553">
                <a:tc>
                  <a:txBody>
                    <a:bodyPr/>
                    <a:lstStyle/>
                    <a:p>
                      <a:pPr algn="ctr" rtl="0" fontAlgn="b"/>
                      <a:r>
                        <a:rPr lang="en-US" sz="1400" b="1" i="0" u="none" strike="noStrike" dirty="0">
                          <a:solidFill>
                            <a:srgbClr val="FFFFFF"/>
                          </a:solidFill>
                          <a:effectLst/>
                          <a:latin typeface="Calibri"/>
                        </a:rPr>
                        <a:t>Quarter</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376091"/>
                    </a:solidFill>
                  </a:tcPr>
                </a:tc>
                <a:tc>
                  <a:txBody>
                    <a:bodyPr/>
                    <a:lstStyle/>
                    <a:p>
                      <a:pPr algn="ctr" rtl="0" fontAlgn="b"/>
                      <a:r>
                        <a:rPr lang="en-US" sz="1400" b="1" i="0" u="none" strike="noStrike" dirty="0" smtClean="0">
                          <a:solidFill>
                            <a:srgbClr val="FFFFFF"/>
                          </a:solidFill>
                          <a:effectLst/>
                          <a:latin typeface="Calibri"/>
                        </a:rPr>
                        <a:t>Estimated </a:t>
                      </a:r>
                      <a:r>
                        <a:rPr lang="en-US" sz="1400" b="1" i="0" u="none" strike="noStrike" dirty="0">
                          <a:solidFill>
                            <a:srgbClr val="FFFFFF"/>
                          </a:solidFill>
                          <a:effectLst/>
                          <a:latin typeface="Calibri"/>
                        </a:rPr>
                        <a:t>Impressions</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376091"/>
                    </a:solidFill>
                  </a:tcPr>
                </a:tc>
                <a:tc>
                  <a:txBody>
                    <a:bodyPr/>
                    <a:lstStyle/>
                    <a:p>
                      <a:pPr algn="ctr" rtl="0" fontAlgn="b"/>
                      <a:r>
                        <a:rPr lang="en-US" sz="1400" b="1" i="0" u="none" strike="noStrike" dirty="0" smtClean="0">
                          <a:solidFill>
                            <a:srgbClr val="FFFFFF"/>
                          </a:solidFill>
                          <a:effectLst/>
                          <a:latin typeface="Calibri"/>
                        </a:rPr>
                        <a:t>Users</a:t>
                      </a:r>
                      <a:endParaRPr lang="en-US" sz="1400" b="1" i="0" u="none" strike="noStrike" dirty="0">
                        <a:solidFill>
                          <a:srgbClr val="FFFFFF"/>
                        </a:solidFill>
                        <a:effectLst/>
                        <a:latin typeface="Calibri"/>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376091"/>
                    </a:solidFill>
                  </a:tcPr>
                </a:tc>
              </a:tr>
              <a:tr h="339270">
                <a:tc>
                  <a:txBody>
                    <a:bodyPr/>
                    <a:lstStyle/>
                    <a:p>
                      <a:pPr algn="ctr" rtl="0" fontAlgn="b"/>
                      <a:r>
                        <a:rPr lang="en-US" sz="1400" b="0" i="0" u="none" strike="noStrike" dirty="0">
                          <a:solidFill>
                            <a:srgbClr val="000000"/>
                          </a:solidFill>
                          <a:effectLst/>
                          <a:latin typeface="Calibri"/>
                        </a:rPr>
                        <a:t>Q1</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US" sz="1400" b="0" i="0" u="none" strike="noStrike" dirty="0">
                          <a:solidFill>
                            <a:srgbClr val="000000"/>
                          </a:solidFill>
                          <a:effectLst/>
                          <a:latin typeface="Calibri"/>
                        </a:rPr>
                        <a:t>6,200,000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US" sz="1400" b="0" i="0" u="none" strike="noStrike" dirty="0">
                          <a:solidFill>
                            <a:srgbClr val="000000"/>
                          </a:solidFill>
                          <a:effectLst/>
                          <a:latin typeface="Calibri"/>
                        </a:rPr>
                        <a:t>403</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339270">
                <a:tc>
                  <a:txBody>
                    <a:bodyPr/>
                    <a:lstStyle/>
                    <a:p>
                      <a:pPr algn="ctr" rtl="0" fontAlgn="b"/>
                      <a:r>
                        <a:rPr lang="en-US" sz="1400" b="0" i="0" u="none" strike="noStrike" dirty="0">
                          <a:solidFill>
                            <a:srgbClr val="000000"/>
                          </a:solidFill>
                          <a:effectLst/>
                          <a:latin typeface="Calibri"/>
                        </a:rPr>
                        <a:t>Q2</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US" sz="1400" b="0" i="0" u="none" strike="noStrike" dirty="0">
                          <a:solidFill>
                            <a:srgbClr val="000000"/>
                          </a:solidFill>
                          <a:effectLst/>
                          <a:latin typeface="Calibri"/>
                        </a:rPr>
                        <a:t>4,600,000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US" sz="1400" b="0" i="0" u="none" strike="noStrike" dirty="0">
                          <a:solidFill>
                            <a:srgbClr val="000000"/>
                          </a:solidFill>
                          <a:effectLst/>
                          <a:latin typeface="Calibri"/>
                        </a:rPr>
                        <a:t>507</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370113">
                <a:tc>
                  <a:txBody>
                    <a:bodyPr/>
                    <a:lstStyle/>
                    <a:p>
                      <a:pPr algn="ctr" rtl="0" fontAlgn="b"/>
                      <a:r>
                        <a:rPr lang="en-US" sz="1400" b="1" i="0" u="none" strike="noStrike" dirty="0">
                          <a:solidFill>
                            <a:srgbClr val="000000"/>
                          </a:solidFill>
                          <a:effectLst/>
                          <a:latin typeface="Calibri"/>
                        </a:rPr>
                        <a:t>Total</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D8D8"/>
                    </a:solidFill>
                  </a:tcPr>
                </a:tc>
                <a:tc>
                  <a:txBody>
                    <a:bodyPr/>
                    <a:lstStyle/>
                    <a:p>
                      <a:pPr algn="ctr" rtl="0" fontAlgn="b"/>
                      <a:r>
                        <a:rPr lang="en-US" sz="1400" b="1" i="0" u="none" strike="noStrike" dirty="0">
                          <a:solidFill>
                            <a:srgbClr val="000000"/>
                          </a:solidFill>
                          <a:effectLst/>
                          <a:latin typeface="Calibri"/>
                        </a:rPr>
                        <a:t>10,800,000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D8D8"/>
                    </a:solidFill>
                  </a:tcPr>
                </a:tc>
                <a:tc>
                  <a:txBody>
                    <a:bodyPr/>
                    <a:lstStyle/>
                    <a:p>
                      <a:pPr algn="ctr" rtl="0" fontAlgn="b"/>
                      <a:r>
                        <a:rPr lang="en-US" sz="1400" b="1" i="0" u="none" strike="noStrike" dirty="0">
                          <a:solidFill>
                            <a:srgbClr val="000000"/>
                          </a:solidFill>
                          <a:effectLst/>
                          <a:latin typeface="Calibri"/>
                        </a:rPr>
                        <a:t>910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D8D8"/>
                    </a:solidFill>
                  </a:tcPr>
                </a:tc>
              </a:tr>
            </a:tbl>
          </a:graphicData>
        </a:graphic>
      </p:graphicFrame>
      <p:sp>
        <p:nvSpPr>
          <p:cNvPr id="6" name="Oval 5"/>
          <p:cNvSpPr/>
          <p:nvPr/>
        </p:nvSpPr>
        <p:spPr>
          <a:xfrm>
            <a:off x="3716412" y="5299425"/>
            <a:ext cx="1451429" cy="464457"/>
          </a:xfrm>
          <a:prstGeom prst="ellipse">
            <a:avLst/>
          </a:prstGeom>
          <a:no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TextBox 7"/>
          <p:cNvSpPr txBox="1"/>
          <p:nvPr/>
        </p:nvSpPr>
        <p:spPr>
          <a:xfrm>
            <a:off x="4401849" y="5945003"/>
            <a:ext cx="4180115" cy="369332"/>
          </a:xfrm>
          <a:prstGeom prst="rect">
            <a:avLst/>
          </a:prstGeom>
          <a:noFill/>
        </p:spPr>
        <p:txBody>
          <a:bodyPr wrap="square" rtlCol="0">
            <a:spAutoFit/>
          </a:bodyPr>
          <a:lstStyle/>
          <a:p>
            <a:r>
              <a:rPr lang="en-US" dirty="0"/>
              <a:t>Potential reach of our message on Twitter</a:t>
            </a:r>
          </a:p>
        </p:txBody>
      </p:sp>
      <p:sp>
        <p:nvSpPr>
          <p:cNvPr id="13" name="Bent-Up Arrow 12"/>
          <p:cNvSpPr/>
          <p:nvPr/>
        </p:nvSpPr>
        <p:spPr>
          <a:xfrm flipH="1">
            <a:off x="4147486" y="5694564"/>
            <a:ext cx="294640" cy="460307"/>
          </a:xfrm>
          <a:prstGeom prst="bentUpArrow">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Footer Placeholder 4" title="Footer"/>
          <p:cNvSpPr>
            <a:spLocks noGrp="1"/>
          </p:cNvSpPr>
          <p:nvPr>
            <p:ph type="ftr" sz="quarter" idx="10"/>
          </p:nvPr>
        </p:nvSpPr>
        <p:spPr>
          <a:xfrm>
            <a:off x="1983538" y="6650192"/>
            <a:ext cx="5774036" cy="293817"/>
          </a:xfrm>
        </p:spPr>
        <p:txBody>
          <a:bodyPr/>
          <a:lstStyle/>
          <a:p>
            <a:r>
              <a:rPr lang="en-US" dirty="0" smtClean="0"/>
              <a:t>© 2015 AT&amp;T Intellectual Property. All rights reserved. AT&amp;T, the AT&amp;T logo and all other AT&amp;T marks contained herein are trademarks of AT&amp;T Intellectual Property and/or AT&amp;T affiliated companies. The information contained herein is not an offer, commitment, representation or warranty by AT&amp;T and is subject to change.</a:t>
            </a:r>
            <a:endParaRPr lang="en-US" dirty="0"/>
          </a:p>
        </p:txBody>
      </p:sp>
    </p:spTree>
    <p:extLst>
      <p:ext uri="{BB962C8B-B14F-4D97-AF65-F5344CB8AC3E}">
        <p14:creationId xmlns:p14="http://schemas.microsoft.com/office/powerpoint/2010/main" val="170014838"/>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Building stories with “Social Content”</a:t>
            </a:r>
            <a:endParaRPr lang="en-US" dirty="0"/>
          </a:p>
        </p:txBody>
      </p:sp>
      <p:pic>
        <p:nvPicPr>
          <p:cNvPr id="9" name="Content Placeholder 6"/>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2309880" y="1162828"/>
            <a:ext cx="2583464" cy="4658217"/>
          </a:xfrm>
          <a:prstGeom prst="rect">
            <a:avLst/>
          </a:prstGeom>
          <a:noFill/>
          <a:ln>
            <a:noFill/>
          </a:ln>
          <a:effectLst>
            <a:outerShdw blurRad="50800" dist="38100" dir="2700000" algn="tl" rotWithShape="0">
              <a:prstClr val="black">
                <a:alpha val="40000"/>
              </a:prst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139155" y="1943754"/>
            <a:ext cx="1657524" cy="4094331"/>
          </a:xfrm>
          <a:prstGeom prst="rect">
            <a:avLst/>
          </a:prstGeom>
          <a:noFill/>
          <a:ln>
            <a:noFill/>
          </a:ln>
          <a:effectLst>
            <a:outerShdw blurRad="50800" dist="38100" dir="2700000" algn="tl" rotWithShape="0">
              <a:prstClr val="black">
                <a:alpha val="40000"/>
              </a:prst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1"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847662" y="1145060"/>
            <a:ext cx="3391364" cy="4810540"/>
          </a:xfrm>
          <a:prstGeom prst="rect">
            <a:avLst/>
          </a:prstGeom>
          <a:noFill/>
          <a:ln>
            <a:noFill/>
          </a:ln>
          <a:effectLst>
            <a:outerShdw blurRad="50800" dist="38100" dir="2700000" algn="tl" rotWithShape="0">
              <a:prstClr val="black">
                <a:alpha val="40000"/>
              </a:prst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2" name="Picture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111316" y="1838530"/>
            <a:ext cx="1657524" cy="4690286"/>
          </a:xfrm>
          <a:prstGeom prst="rect">
            <a:avLst/>
          </a:prstGeom>
          <a:noFill/>
          <a:ln>
            <a:noFill/>
          </a:ln>
          <a:effectLst>
            <a:outerShdw blurRad="50800" dist="38100" dir="2700000" algn="tl" rotWithShape="0">
              <a:prstClr val="black">
                <a:alpha val="40000"/>
              </a:prst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4" name="Footer Placeholder 4" title="Footer"/>
          <p:cNvSpPr>
            <a:spLocks noGrp="1"/>
          </p:cNvSpPr>
          <p:nvPr>
            <p:ph type="ftr" sz="quarter" idx="10"/>
          </p:nvPr>
        </p:nvSpPr>
        <p:spPr>
          <a:xfrm>
            <a:off x="1983538" y="6650192"/>
            <a:ext cx="5774036" cy="293817"/>
          </a:xfrm>
        </p:spPr>
        <p:txBody>
          <a:bodyPr/>
          <a:lstStyle/>
          <a:p>
            <a:r>
              <a:rPr lang="en-US" dirty="0" smtClean="0"/>
              <a:t>© 2015 AT&amp;T Intellectual Property. All rights reserved. AT&amp;T, the AT&amp;T logo and all other AT&amp;T marks contained herein are trademarks of AT&amp;T Intellectual Property and/or AT&amp;T affiliated companies. The information contained herein is not an offer, commitment, representation or warranty by AT&amp;T and is subject to change.</a:t>
            </a:r>
            <a:endParaRPr lang="en-US" dirty="0"/>
          </a:p>
        </p:txBody>
      </p:sp>
    </p:spTree>
    <p:extLst>
      <p:ext uri="{BB962C8B-B14F-4D97-AF65-F5344CB8AC3E}">
        <p14:creationId xmlns:p14="http://schemas.microsoft.com/office/powerpoint/2010/main" val="2085843104"/>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Right Place.  Right time. </a:t>
            </a:r>
            <a:endParaRPr lang="en-US" dirty="0"/>
          </a:p>
        </p:txBody>
      </p:sp>
      <p:pic>
        <p:nvPicPr>
          <p:cNvPr id="12" name="Picture 1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75694" y="1204360"/>
            <a:ext cx="4254550" cy="4449280"/>
          </a:xfrm>
          <a:prstGeom prst="rect">
            <a:avLst/>
          </a:prstGeom>
          <a:noFill/>
          <a:ln>
            <a:noFill/>
          </a:ln>
          <a:effectLst>
            <a:outerShdw blurRad="50800" dist="38100" dir="2700000" algn="tl" rotWithShape="0">
              <a:prstClr val="black">
                <a:alpha val="40000"/>
              </a:prst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4"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640317" y="1431925"/>
            <a:ext cx="1578867" cy="2684074"/>
          </a:xfrm>
          <a:prstGeom prst="rect">
            <a:avLst/>
          </a:prstGeom>
          <a:noFill/>
          <a:ln>
            <a:noFill/>
          </a:ln>
          <a:effectLst>
            <a:outerShdw blurRad="50800" dist="38100" dir="2700000" algn="tl" rotWithShape="0">
              <a:prstClr val="black">
                <a:alpha val="40000"/>
              </a:prst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5" name="TextBox 14"/>
          <p:cNvSpPr txBox="1"/>
          <p:nvPr/>
        </p:nvSpPr>
        <p:spPr>
          <a:xfrm>
            <a:off x="7305676" y="1108760"/>
            <a:ext cx="2786063" cy="646331"/>
          </a:xfrm>
          <a:prstGeom prst="rect">
            <a:avLst/>
          </a:prstGeom>
          <a:solidFill>
            <a:schemeClr val="accent5"/>
          </a:solidFill>
          <a:effectLst>
            <a:outerShdw blurRad="50800" dist="38100" dir="2700000" algn="tl" rotWithShape="0">
              <a:prstClr val="black">
                <a:alpha val="40000"/>
              </a:prstClr>
            </a:outerShdw>
          </a:effectLst>
        </p:spPr>
        <p:txBody>
          <a:bodyPr wrap="square" rtlCol="0">
            <a:spAutoFit/>
          </a:bodyPr>
          <a:lstStyle/>
          <a:p>
            <a:r>
              <a:rPr lang="en-US" b="1" i="1" dirty="0">
                <a:solidFill>
                  <a:schemeClr val="bg1"/>
                </a:solidFill>
              </a:rPr>
              <a:t>Tying content to jobs and jobs to content </a:t>
            </a:r>
          </a:p>
        </p:txBody>
      </p:sp>
      <p:grpSp>
        <p:nvGrpSpPr>
          <p:cNvPr id="16" name="Group 15"/>
          <p:cNvGrpSpPr/>
          <p:nvPr/>
        </p:nvGrpSpPr>
        <p:grpSpPr>
          <a:xfrm>
            <a:off x="7209980" y="1755091"/>
            <a:ext cx="1412822" cy="2406335"/>
            <a:chOff x="2002123" y="1900719"/>
            <a:chExt cx="2447925" cy="4199930"/>
          </a:xfrm>
        </p:grpSpPr>
        <p:pic>
          <p:nvPicPr>
            <p:cNvPr id="17" name="Picture 3"/>
            <p:cNvPicPr>
              <a:picLocks noChangeAspect="1" noChangeArrowheads="1"/>
            </p:cNvPicPr>
            <p:nvPr/>
          </p:nvPicPr>
          <p:blipFill rotWithShape="1">
            <a:blip r:embed="rId5">
              <a:extLst>
                <a:ext uri="{28A0092B-C50C-407E-A947-70E740481C1C}">
                  <a14:useLocalDpi xmlns:a14="http://schemas.microsoft.com/office/drawing/2010/main" val="0"/>
                </a:ext>
              </a:extLst>
            </a:blip>
            <a:srcRect t="2014"/>
            <a:stretch/>
          </p:blipFill>
          <p:spPr bwMode="auto">
            <a:xfrm>
              <a:off x="2002123" y="1900719"/>
              <a:ext cx="2447925" cy="4199930"/>
            </a:xfrm>
            <a:prstGeom prst="rect">
              <a:avLst/>
            </a:prstGeom>
            <a:noFill/>
            <a:ln>
              <a:noFill/>
            </a:ln>
            <a:effectLst>
              <a:outerShdw blurRad="50800" dist="38100" dir="2700000" algn="tl" rotWithShape="0">
                <a:prstClr val="black">
                  <a:alpha val="40000"/>
                </a:prst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8" name="Picture 5"/>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3826660" y="2310730"/>
              <a:ext cx="623388" cy="322012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sp>
        <p:nvSpPr>
          <p:cNvPr id="19" name="Left-Right Arrow 18"/>
          <p:cNvSpPr/>
          <p:nvPr/>
        </p:nvSpPr>
        <p:spPr>
          <a:xfrm>
            <a:off x="8640317" y="3301151"/>
            <a:ext cx="1078183" cy="257884"/>
          </a:xfrm>
          <a:prstGeom prst="leftRightArrow">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20" name="Picture 19"/>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75694" y="1204360"/>
            <a:ext cx="4254550" cy="4449280"/>
          </a:xfrm>
          <a:prstGeom prst="rect">
            <a:avLst/>
          </a:prstGeom>
          <a:noFill/>
          <a:ln>
            <a:noFill/>
          </a:ln>
          <a:effectLst>
            <a:outerShdw blurRad="50800" dist="38100" dir="2700000" algn="tl" rotWithShape="0">
              <a:prstClr val="black">
                <a:alpha val="40000"/>
              </a:prst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1" name="Picture 20"/>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107958" y="2908307"/>
            <a:ext cx="3751288" cy="3457709"/>
          </a:xfrm>
          <a:prstGeom prst="rect">
            <a:avLst/>
          </a:prstGeom>
          <a:noFill/>
          <a:ln>
            <a:noFill/>
          </a:ln>
          <a:effectLst>
            <a:outerShdw blurRad="50800" dist="38100" dir="2700000" algn="tl" rotWithShape="0">
              <a:prstClr val="black">
                <a:alpha val="40000"/>
              </a:prst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2" name="Footer Placeholder 4" title="Footer"/>
          <p:cNvSpPr>
            <a:spLocks noGrp="1"/>
          </p:cNvSpPr>
          <p:nvPr>
            <p:ph type="ftr" sz="quarter" idx="10"/>
          </p:nvPr>
        </p:nvSpPr>
        <p:spPr>
          <a:xfrm>
            <a:off x="1983538" y="6650192"/>
            <a:ext cx="5774036" cy="293817"/>
          </a:xfrm>
        </p:spPr>
        <p:txBody>
          <a:bodyPr/>
          <a:lstStyle/>
          <a:p>
            <a:r>
              <a:rPr lang="en-US" dirty="0" smtClean="0"/>
              <a:t>© 2015 AT&amp;T Intellectual Property. All rights reserved. AT&amp;T, the AT&amp;T logo and all other AT&amp;T marks contained herein are trademarks of AT&amp;T Intellectual Property and/or AT&amp;T affiliated companies. The information contained herein is not an offer, commitment, representation or warranty by AT&amp;T and is subject to change.</a:t>
            </a:r>
            <a:endParaRPr lang="en-US" dirty="0"/>
          </a:p>
        </p:txBody>
      </p:sp>
    </p:spTree>
    <p:extLst>
      <p:ext uri="{BB962C8B-B14F-4D97-AF65-F5344CB8AC3E}">
        <p14:creationId xmlns:p14="http://schemas.microsoft.com/office/powerpoint/2010/main" val="378755601"/>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2">
            <a:alpha val="4000"/>
          </a:schemeClr>
        </a:solidFill>
        <a:effectLst/>
      </p:bgPr>
    </p:bg>
    <p:spTree>
      <p:nvGrpSpPr>
        <p:cNvPr id="1" name=""/>
        <p:cNvGrpSpPr/>
        <p:nvPr/>
      </p:nvGrpSpPr>
      <p:grpSpPr>
        <a:xfrm>
          <a:off x="0" y="0"/>
          <a:ext cx="0" cy="0"/>
          <a:chOff x="0" y="0"/>
          <a:chExt cx="0" cy="0"/>
        </a:xfrm>
      </p:grpSpPr>
      <p:sp>
        <p:nvSpPr>
          <p:cNvPr id="7" name="Rectangle 6"/>
          <p:cNvSpPr/>
          <p:nvPr/>
        </p:nvSpPr>
        <p:spPr>
          <a:xfrm>
            <a:off x="1496718" y="1158240"/>
            <a:ext cx="9372600" cy="463296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itle 5"/>
          <p:cNvSpPr>
            <a:spLocks noGrp="1"/>
          </p:cNvSpPr>
          <p:nvPr>
            <p:ph type="title"/>
          </p:nvPr>
        </p:nvSpPr>
        <p:spPr>
          <a:xfrm>
            <a:off x="2194561" y="2227580"/>
            <a:ext cx="3988458" cy="1125219"/>
          </a:xfrm>
        </p:spPr>
        <p:txBody>
          <a:bodyPr>
            <a:noAutofit/>
          </a:bodyPr>
          <a:lstStyle/>
          <a:p>
            <a:r>
              <a:rPr lang="en-US" sz="3600" dirty="0"/>
              <a:t>Our of efforts help us to continue being a…</a:t>
            </a:r>
          </a:p>
        </p:txBody>
      </p:sp>
      <p:pic>
        <p:nvPicPr>
          <p:cNvPr id="9" name="Picture 2" descr="http://photos.prnewswire.com/prnvar/20140421/76878"/>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45599" y="1569720"/>
            <a:ext cx="2733675" cy="3810000"/>
          </a:xfrm>
          <a:prstGeom prst="rect">
            <a:avLst/>
          </a:prstGeom>
          <a:noFill/>
          <a:extLst>
            <a:ext uri="{909E8E84-426E-40dd-AFC4-6F175D3DCCD1}">
              <a14:hiddenFill xmlns:a14="http://schemas.microsoft.com/office/drawing/2010/main">
                <a:solidFill>
                  <a:srgbClr val="FFFFFF"/>
                </a:solidFill>
              </a14:hiddenFill>
            </a:ext>
          </a:extLst>
        </p:spPr>
      </p:pic>
      <p:sp>
        <p:nvSpPr>
          <p:cNvPr id="12" name="Footer Placeholder 4" title="Footer"/>
          <p:cNvSpPr>
            <a:spLocks noGrp="1"/>
          </p:cNvSpPr>
          <p:nvPr>
            <p:ph type="ftr" sz="quarter" idx="10"/>
          </p:nvPr>
        </p:nvSpPr>
        <p:spPr>
          <a:xfrm>
            <a:off x="1983538" y="6650192"/>
            <a:ext cx="5774036" cy="293817"/>
          </a:xfrm>
        </p:spPr>
        <p:txBody>
          <a:bodyPr/>
          <a:lstStyle/>
          <a:p>
            <a:r>
              <a:rPr lang="en-US" dirty="0" smtClean="0"/>
              <a:t>© 2015 AT&amp;T Intellectual Property. All rights reserved. AT&amp;T, the AT&amp;T logo and all other AT&amp;T marks contained herein are trademarks of AT&amp;T Intellectual Property and/or AT&amp;T affiliated companies. The information contained herein is not an offer, commitment, representation or warranty by AT&amp;T and is subject to change.</a:t>
            </a:r>
            <a:endParaRPr lang="en-US" dirty="0"/>
          </a:p>
        </p:txBody>
      </p:sp>
    </p:spTree>
    <p:extLst>
      <p:ext uri="{BB962C8B-B14F-4D97-AF65-F5344CB8AC3E}">
        <p14:creationId xmlns:p14="http://schemas.microsoft.com/office/powerpoint/2010/main" val="3028375816"/>
      </p:ext>
    </p:extLst>
  </p:cSld>
  <p:clrMapOvr>
    <a:masterClrMapping/>
  </p:clrMapOvr>
  <p:timing>
    <p:tnLst>
      <p:par>
        <p:cTn xmlns:p14="http://schemas.microsoft.com/office/powerpoint/2010/mai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ARTICULATE_PROJECT_OPEN" val="0"/>
</p:tagLst>
</file>

<file path=ppt/theme/theme1.xml><?xml version="1.0" encoding="utf-8"?>
<a:theme xmlns:a="http://schemas.openxmlformats.org/drawingml/2006/main" name="ATT_Std_130124">
  <a:themeElements>
    <a:clrScheme name="ATT_2011">
      <a:dk1>
        <a:sysClr val="windowText" lastClr="000000"/>
      </a:dk1>
      <a:lt1>
        <a:sysClr val="window" lastClr="FFFFFF"/>
      </a:lt1>
      <a:dk2>
        <a:srgbClr val="6E6F71"/>
      </a:dk2>
      <a:lt2>
        <a:srgbClr val="808080"/>
      </a:lt2>
      <a:accent1>
        <a:srgbClr val="FF7200"/>
      </a:accent1>
      <a:accent2>
        <a:srgbClr val="FCB314"/>
      </a:accent2>
      <a:accent3>
        <a:srgbClr val="6EBB1F"/>
      </a:accent3>
      <a:accent4>
        <a:srgbClr val="C4D82D"/>
      </a:accent4>
      <a:accent5>
        <a:srgbClr val="067AB4"/>
      </a:accent5>
      <a:accent6>
        <a:srgbClr val="7CC6FF"/>
      </a:accent6>
      <a:hlink>
        <a:srgbClr val="FF7200"/>
      </a:hlink>
      <a:folHlink>
        <a:srgbClr val="B30A3C"/>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ATT_Std_130124</Template>
  <TotalTime>6087</TotalTime>
  <Words>1302</Words>
  <Application>Microsoft Macintosh PowerPoint</Application>
  <PresentationFormat>Custom</PresentationFormat>
  <Paragraphs>115</Paragraphs>
  <Slides>10</Slides>
  <Notes>7</Notes>
  <HiddenSlides>0</HiddenSlides>
  <MMClips>0</MMClips>
  <ScaleCrop>false</ScaleCrop>
  <HeadingPairs>
    <vt:vector size="4" baseType="variant">
      <vt:variant>
        <vt:lpstr>Theme</vt:lpstr>
      </vt:variant>
      <vt:variant>
        <vt:i4>1</vt:i4>
      </vt:variant>
      <vt:variant>
        <vt:lpstr>Slide Titles</vt:lpstr>
      </vt:variant>
      <vt:variant>
        <vt:i4>10</vt:i4>
      </vt:variant>
    </vt:vector>
  </HeadingPairs>
  <TitlesOfParts>
    <vt:vector size="11" baseType="lpstr">
      <vt:lpstr>ATT_Std_130124</vt:lpstr>
      <vt:lpstr>Leveraging Technology to showcase Diversity</vt:lpstr>
      <vt:lpstr>Be Diverse.  Don’t just say you’re diverse.</vt:lpstr>
      <vt:lpstr>Crafting your diversity narrative. Keeping it real. </vt:lpstr>
      <vt:lpstr>How to engage your workforce? </vt:lpstr>
      <vt:lpstr>Leveraging Social Media to amplify diversity</vt:lpstr>
      <vt:lpstr>The impact of #LifeatATT</vt:lpstr>
      <vt:lpstr>Building stories with “Social Content”</vt:lpstr>
      <vt:lpstr>Right Place.  Right time. </vt:lpstr>
      <vt:lpstr>Our of efforts help us to continue being a…</vt:lpstr>
      <vt:lpstr>Let’s connect</vt:lpstr>
    </vt:vector>
  </TitlesOfParts>
  <Company>TMP Worldwide</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USER NOTICE: Internal presentations must be  updated with appropriate legal copy</dc:title>
  <dc:creator>TMP</dc:creator>
  <cp:lastModifiedBy>Veronica McCoy</cp:lastModifiedBy>
  <cp:revision>212</cp:revision>
  <cp:lastPrinted>2013-01-14T22:17:32Z</cp:lastPrinted>
  <dcterms:created xsi:type="dcterms:W3CDTF">2013-03-18T22:01:17Z</dcterms:created>
  <dcterms:modified xsi:type="dcterms:W3CDTF">2015-09-23T15:07:38Z</dcterms:modified>
</cp:coreProperties>
</file>